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61" r:id="rId3"/>
    <p:sldId id="256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DDD9-0EA5-42BC-A776-E203FB0F6A69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39C-A78D-4AEE-B370-E51A299D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DDD9-0EA5-42BC-A776-E203FB0F6A69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39C-A78D-4AEE-B370-E51A299D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2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DDD9-0EA5-42BC-A776-E203FB0F6A69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39C-A78D-4AEE-B370-E51A299D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DDD9-0EA5-42BC-A776-E203FB0F6A69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39C-A78D-4AEE-B370-E51A299D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5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DDD9-0EA5-42BC-A776-E203FB0F6A69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39C-A78D-4AEE-B370-E51A299D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0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DDD9-0EA5-42BC-A776-E203FB0F6A69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39C-A78D-4AEE-B370-E51A299D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3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DDD9-0EA5-42BC-A776-E203FB0F6A69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39C-A78D-4AEE-B370-E51A299D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DDD9-0EA5-42BC-A776-E203FB0F6A69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39C-A78D-4AEE-B370-E51A299D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5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DDD9-0EA5-42BC-A776-E203FB0F6A69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39C-A78D-4AEE-B370-E51A299D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3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DDD9-0EA5-42BC-A776-E203FB0F6A69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39C-A78D-4AEE-B370-E51A299D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7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DDD9-0EA5-42BC-A776-E203FB0F6A69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5B39C-A78D-4AEE-B370-E51A299D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4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3DDD9-0EA5-42BC-A776-E203FB0F6A69}" type="datetimeFigureOut">
              <a:rPr lang="en-US" smtClean="0"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5B39C-A78D-4AEE-B370-E51A299DE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4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195" y="2072740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 smtClean="0">
                <a:latin typeface="Arial Nova Cond" panose="020B0506020202020204" pitchFamily="34" charset="0"/>
              </a:rPr>
              <a:t>Trier School of AI</a:t>
            </a:r>
            <a:br>
              <a:rPr lang="en-GB" sz="4800" b="1" dirty="0" smtClean="0">
                <a:latin typeface="Arial Nova Cond" panose="020B0506020202020204" pitchFamily="34" charset="0"/>
              </a:rPr>
            </a:br>
            <a:r>
              <a:rPr lang="en-GB" sz="4800" b="1" dirty="0" smtClean="0">
                <a:latin typeface="Arial Nova Cond" panose="020B0506020202020204" pitchFamily="34" charset="0"/>
              </a:rPr>
              <a:t>meets</a:t>
            </a:r>
            <a:br>
              <a:rPr lang="en-GB" sz="4800" b="1" dirty="0" smtClean="0">
                <a:latin typeface="Arial Nova Cond" panose="020B0506020202020204" pitchFamily="34" charset="0"/>
              </a:rPr>
            </a:br>
            <a:r>
              <a:rPr lang="en-GB" sz="4800" b="1" dirty="0" smtClean="0">
                <a:latin typeface="Arial Nova Cond" panose="020B0506020202020204" pitchFamily="34" charset="0"/>
              </a:rPr>
              <a:t>DataFest2019</a:t>
            </a:r>
            <a:endParaRPr lang="en-US" sz="4800" b="1" dirty="0">
              <a:latin typeface="Arial Nova Cond" panose="020B0506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5653" y="4085968"/>
            <a:ext cx="3179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Premtim</a:t>
            </a:r>
            <a:r>
              <a:rPr lang="en-GB" dirty="0" smtClean="0"/>
              <a:t> </a:t>
            </a:r>
            <a:r>
              <a:rPr lang="en-GB" dirty="0" err="1" smtClean="0"/>
              <a:t>Sahitaj</a:t>
            </a:r>
            <a:endParaRPr lang="en-GB" dirty="0" smtClean="0"/>
          </a:p>
          <a:p>
            <a:pPr algn="ctr"/>
            <a:r>
              <a:rPr lang="en-GB" dirty="0" smtClean="0"/>
              <a:t>Markus </a:t>
            </a:r>
            <a:r>
              <a:rPr lang="en-GB" dirty="0" err="1" smtClean="0"/>
              <a:t>Hauschel</a:t>
            </a:r>
            <a:endParaRPr lang="en-GB" dirty="0" smtClean="0"/>
          </a:p>
          <a:p>
            <a:pPr algn="ctr"/>
            <a:r>
              <a:rPr lang="en-GB" dirty="0" err="1" smtClean="0"/>
              <a:t>Javan</a:t>
            </a:r>
            <a:r>
              <a:rPr lang="en-GB" dirty="0" smtClean="0"/>
              <a:t> </a:t>
            </a:r>
            <a:r>
              <a:rPr lang="en-GB" dirty="0" err="1" smtClean="0"/>
              <a:t>Kolanowski</a:t>
            </a:r>
            <a:endParaRPr lang="en-GB" dirty="0" smtClean="0"/>
          </a:p>
          <a:p>
            <a:pPr algn="ctr"/>
            <a:r>
              <a:rPr lang="en-GB" dirty="0" err="1" smtClean="0"/>
              <a:t>Nazmi</a:t>
            </a:r>
            <a:r>
              <a:rPr lang="en-GB" dirty="0" smtClean="0"/>
              <a:t> </a:t>
            </a:r>
            <a:r>
              <a:rPr lang="en-GB" dirty="0" err="1" smtClean="0"/>
              <a:t>Shafin</a:t>
            </a:r>
            <a:endParaRPr lang="en-GB" dirty="0" smtClean="0"/>
          </a:p>
          <a:p>
            <a:pPr algn="ctr"/>
            <a:r>
              <a:rPr lang="en-GB" dirty="0" err="1" smtClean="0"/>
              <a:t>Bacher</a:t>
            </a:r>
            <a:r>
              <a:rPr lang="en-GB" dirty="0" smtClean="0"/>
              <a:t> Said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84" y="2070957"/>
            <a:ext cx="3500420" cy="357054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64" y="2285527"/>
            <a:ext cx="4801959" cy="33559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13486" y="655083"/>
            <a:ext cx="10515600" cy="837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Fatigueness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81" y="1568065"/>
            <a:ext cx="4572000" cy="4572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32356" y="2611395"/>
            <a:ext cx="937568" cy="179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93" y="2000188"/>
            <a:ext cx="3705224" cy="370522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6858000" y="3852800"/>
            <a:ext cx="3183924" cy="6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813486" y="655083"/>
            <a:ext cx="10515600" cy="837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Running Insights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15" y="1677461"/>
            <a:ext cx="5022936" cy="4703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482" y="3849349"/>
            <a:ext cx="3528366" cy="2126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296" y="1677461"/>
            <a:ext cx="3581710" cy="217188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13486" y="655083"/>
            <a:ext cx="10515600" cy="8375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Average Fatigueness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Nova Cond</vt:lpstr>
      <vt:lpstr>Calibri</vt:lpstr>
      <vt:lpstr>Calibri Light</vt:lpstr>
      <vt:lpstr>Office Theme</vt:lpstr>
      <vt:lpstr>Trier School of AI meets DataFest2019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</dc:creator>
  <cp:lastModifiedBy>Markus</cp:lastModifiedBy>
  <cp:revision>10</cp:revision>
  <dcterms:created xsi:type="dcterms:W3CDTF">2019-05-04T17:26:37Z</dcterms:created>
  <dcterms:modified xsi:type="dcterms:W3CDTF">2019-05-05T09:19:44Z</dcterms:modified>
</cp:coreProperties>
</file>