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8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13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89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21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40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50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6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7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98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12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2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365A-6972-4F83-8100-AC36A08D4959}" type="datetimeFigureOut">
              <a:rPr lang="de-DE" smtClean="0"/>
              <a:t>05.05.2019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0EA7-038C-433D-8A84-0C8582994EB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7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0408" y="77789"/>
            <a:ext cx="9144000" cy="1076045"/>
          </a:xfrm>
        </p:spPr>
        <p:txBody>
          <a:bodyPr/>
          <a:lstStyle/>
          <a:p>
            <a:r>
              <a:rPr lang="en-GB" dirty="0" smtClean="0"/>
              <a:t>Collision</a:t>
            </a:r>
            <a:r>
              <a:rPr lang="de-DE" dirty="0" smtClean="0"/>
              <a:t> </a:t>
            </a:r>
            <a:r>
              <a:rPr lang="en-GB" dirty="0" smtClean="0"/>
              <a:t>Detection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9" y="953536"/>
            <a:ext cx="9022909" cy="516325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196043" y="6367549"/>
            <a:ext cx="6581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 smtClean="0"/>
              <a:t>o.B.d.A</a:t>
            </a:r>
            <a:r>
              <a:rPr lang="de-DE" sz="1050" dirty="0" smtClean="0"/>
              <a:t>. Marburg Luis Winckelmann, </a:t>
            </a:r>
            <a:r>
              <a:rPr lang="de-DE" sz="1050" dirty="0" err="1" smtClean="0"/>
              <a:t>Halya</a:t>
            </a:r>
            <a:r>
              <a:rPr lang="de-DE" sz="1050" dirty="0" smtClean="0"/>
              <a:t> </a:t>
            </a:r>
            <a:r>
              <a:rPr lang="de-DE" sz="1050" dirty="0" err="1" smtClean="0"/>
              <a:t>Pidstrigach</a:t>
            </a:r>
            <a:r>
              <a:rPr lang="de-DE" sz="1050" dirty="0" smtClean="0"/>
              <a:t>, Johannes Tauscher, Georg Wille, Nicolai Lawrenz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988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Live </a:t>
            </a:r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tatistic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90687"/>
            <a:ext cx="4572000" cy="4572000"/>
          </a:xfrm>
        </p:spPr>
      </p:pic>
      <p:sp>
        <p:nvSpPr>
          <p:cNvPr id="6" name="Rechteck 5"/>
          <p:cNvSpPr/>
          <p:nvPr/>
        </p:nvSpPr>
        <p:spPr>
          <a:xfrm>
            <a:off x="6781800" y="1690686"/>
            <a:ext cx="679269" cy="180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1" y="169068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539"/>
            <a:ext cx="12192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Breitbild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Collision Detection</vt:lpstr>
      <vt:lpstr>Live Collision and Distance Statistic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Collision Detection</dc:title>
  <dc:creator>Nicolai-Alexander Lawrenz</dc:creator>
  <cp:lastModifiedBy>Nicolai-Alexander Lawrenz</cp:lastModifiedBy>
  <cp:revision>6</cp:revision>
  <dcterms:created xsi:type="dcterms:W3CDTF">2019-05-05T08:16:17Z</dcterms:created>
  <dcterms:modified xsi:type="dcterms:W3CDTF">2019-05-05T09:22:04Z</dcterms:modified>
</cp:coreProperties>
</file>