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26056-509C-46FB-85DE-0EC0F75CB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5E7F9D9-6E88-459F-A4CC-8F082CFCC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66A00E-90EA-4B61-B1C2-22E206385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2E824C-1B92-4F78-AA21-7A37CA051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95E250-CF0D-43FA-8DCC-E8FD2DB1B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31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F8D80-8D0C-4E9B-9920-34DA55E88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9886602-6037-4A04-9BDB-FD169BD05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140BAD-F257-4763-A6FE-3154A368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6D8F58-1C2D-4E9D-8276-818CE4315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20D6C6-47EA-4147-9F92-3BE40574D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94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261B768-DF64-47F5-A387-A6DF804AB0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44D2F0C-5394-43D3-919C-FC1804A8A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4D8F29-24FB-4490-970D-7717F2D61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103A5-1C92-4204-B421-9F0E7A960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585493-F822-4003-8E8B-99BF4C0B7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3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6B691B-476D-43ED-B456-EFE123E5D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B49B68-06EF-452E-9553-23E543249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01CE75-DF2A-4A31-993A-14E3FDF52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C3D50D-DA74-4F50-8F74-6F72D384E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CC6DD9-8B63-4CF6-90C8-BD8310C6E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70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EA240C-71E4-473B-9CCA-D83147984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799C73-A90E-4FB1-83B0-CC111108B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82A712-E2C2-477A-A843-F7A170D78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F0EC8A-48FF-404D-95ED-D48D8F5C5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957A11-2A15-491D-AF69-D32068F7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95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8B1FA7-11D8-4D72-AB42-E8AFD8C01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367514-B5A1-47BF-88EE-A11DCD084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503727-A02C-4316-A0E9-D574EEC3B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F2BFE0-0ED6-44DA-A156-35F6317D9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957457-97E9-47A1-9CD5-95B6C9AB9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BD56FD-F435-4C15-8777-503578D4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94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2A0FAE-C0E6-402C-8C1C-C8F76D0B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691489-5E2B-4F83-9AE9-1657946FE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F199009-7B40-450E-8B4A-E504247DA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4F6348-E51A-40F9-A9E9-8995EFEF5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67F9AC2-DDFA-4441-8868-11A28F0DB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06291C3-D847-4210-85BB-DE77243F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B491C9-9F95-4960-9458-32354B71C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ABE9DE7-3216-4C75-8B80-10C7A61D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54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64366C-1E33-4BFF-965E-37E6E78D9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AE7F73-A28A-4547-B07E-692C20026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012227-C74F-46E0-B6A5-D4F1C14BE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E66176E-5751-4656-AF8D-B9DE083C1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553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9497062-60B6-4B76-A7B3-CD26DD3F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D20811D-2909-4157-B3AC-51F61278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79EC05-D61C-4160-AE1F-6A7810BAA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78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B21B4-7C82-4925-AB9F-1DC6CA582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E0C4A4-4230-466E-BB17-5992A11F7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784A66-3D2A-4CAE-8110-396B429BB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798720-0A45-4DBF-BD42-A153BC96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564303-BC68-4575-ADF1-D6AEA90C9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7E2F49-4080-40EE-A8C2-B5CEF54D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75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61A16A-7AFF-4600-9CED-47CBCBDE1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0EBD8BD-F9CC-4B1B-899A-43D5CE2457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BAC75B-4A51-4E91-B2A5-3EAA48D69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3D0657-2844-43C1-9B6E-F9E4D9858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265589-1947-4A87-965F-CEB596FB1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236435-F946-4020-BC23-79AA664E2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57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E8A604F-DB7F-40A6-A9FC-2F87D7838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BF2F21-3D19-4C6A-BE97-F943E4449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170671-03D0-488C-A2C0-66286A26A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D6B3C-F63F-4A56-96C2-228736BA350D}" type="datetimeFigureOut">
              <a:rPr lang="en-GB" smtClean="0"/>
              <a:t>05/05/2019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F2BC2D-5630-4AE1-B542-3088F64C82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344ABF-1D3D-4058-B6B5-46CF28D53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B13EC-6692-4ABC-BDC0-4A3B9D70920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62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646DB-D4A4-4DCC-B1F7-9B133A45B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1676603"/>
          </a:xfrm>
        </p:spPr>
        <p:txBody>
          <a:bodyPr>
            <a:normAutofit/>
          </a:bodyPr>
          <a:lstStyle/>
          <a:p>
            <a:r>
              <a:rPr lang="en-GB"/>
              <a:t>Training Types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46711D0-09A1-4D21-A8F1-12F389E31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651466" cy="3785419"/>
          </a:xfrm>
        </p:spPr>
        <p:txBody>
          <a:bodyPr>
            <a:normAutofit/>
          </a:bodyPr>
          <a:lstStyle/>
          <a:p>
            <a:r>
              <a:rPr lang="en-US" sz="1800"/>
              <a:t>Graph shows absolute frequency of different Session Types</a:t>
            </a:r>
          </a:p>
          <a:p>
            <a:endParaRPr lang="en-US" sz="1800"/>
          </a:p>
        </p:txBody>
      </p:sp>
      <p:pic>
        <p:nvPicPr>
          <p:cNvPr id="8" name="Inhaltsplatzhalter 4">
            <a:extLst>
              <a:ext uri="{FF2B5EF4-FFF2-40B4-BE49-F238E27FC236}">
                <a16:creationId xmlns:a16="http://schemas.microsoft.com/office/drawing/2014/main" id="{362D4873-DE2F-4F41-B019-6183A2C534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81"/>
          <a:stretch/>
        </p:blipFill>
        <p:spPr>
          <a:xfrm>
            <a:off x="4639056" y="10"/>
            <a:ext cx="7552944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95189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nhaltsplatzhalter 4">
            <a:extLst>
              <a:ext uri="{FF2B5EF4-FFF2-40B4-BE49-F238E27FC236}">
                <a16:creationId xmlns:a16="http://schemas.microsoft.com/office/drawing/2014/main" id="{F7C3F35E-1B00-4C37-99CB-548AFC5EEE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>
          <a:xfrm>
            <a:off x="1340498" y="1232226"/>
            <a:ext cx="9511004" cy="534993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010257C5-C41C-4274-91C1-7982AD649547}"/>
              </a:ext>
            </a:extLst>
          </p:cNvPr>
          <p:cNvSpPr txBox="1"/>
          <p:nvPr/>
        </p:nvSpPr>
        <p:spPr>
          <a:xfrm>
            <a:off x="847531" y="401216"/>
            <a:ext cx="10496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Developing a Measurement for Game Intensity</a:t>
            </a:r>
          </a:p>
        </p:txBody>
      </p:sp>
    </p:spTree>
    <p:extLst>
      <p:ext uri="{BB962C8B-B14F-4D97-AF65-F5344CB8AC3E}">
        <p14:creationId xmlns:p14="http://schemas.microsoft.com/office/powerpoint/2010/main" val="117067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94F44D-7FB8-4802-A7A2-2BAFCBBC7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6727"/>
          </a:xfrm>
        </p:spPr>
        <p:txBody>
          <a:bodyPr/>
          <a:lstStyle/>
          <a:p>
            <a:r>
              <a:rPr lang="en-GB"/>
              <a:t>Simulating different Game/Training Intensities</a:t>
            </a:r>
            <a:endParaRPr lang="en-GB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8E7B04D-CD10-4861-861C-A1B43C5CF15E}"/>
              </a:ext>
            </a:extLst>
          </p:cNvPr>
          <p:cNvSpPr txBox="1"/>
          <p:nvPr/>
        </p:nvSpPr>
        <p:spPr>
          <a:xfrm>
            <a:off x="1157055" y="1242873"/>
            <a:ext cx="987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Red</a:t>
            </a:r>
            <a:r>
              <a:rPr lang="en-GB" dirty="0"/>
              <a:t> = Low Intensity Game          </a:t>
            </a:r>
            <a:r>
              <a:rPr lang="en-GB" dirty="0">
                <a:solidFill>
                  <a:schemeClr val="tx2"/>
                </a:solidFill>
              </a:rPr>
              <a:t>Grey</a:t>
            </a:r>
            <a:r>
              <a:rPr lang="en-GB" dirty="0"/>
              <a:t> = Medium Intensity              </a:t>
            </a:r>
            <a:r>
              <a:rPr lang="en-GB" dirty="0">
                <a:solidFill>
                  <a:srgbClr val="00B050"/>
                </a:solidFill>
              </a:rPr>
              <a:t>Green </a:t>
            </a:r>
            <a:r>
              <a:rPr lang="en-GB"/>
              <a:t>= High </a:t>
            </a:r>
            <a:r>
              <a:rPr lang="en-GB" dirty="0"/>
              <a:t>Intensity Game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C14D08BA-9AD9-475A-A659-D21323886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7055" y="1777237"/>
            <a:ext cx="9877890" cy="49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16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Breitbild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Training Types</vt:lpstr>
      <vt:lpstr>PowerPoint-Präsentation</vt:lpstr>
      <vt:lpstr>Simulating different Game/Training Intensities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Types</dc:title>
  <dc:creator>Dorian LeJeune</dc:creator>
  <cp:lastModifiedBy>Dorian LeJeune</cp:lastModifiedBy>
  <cp:revision>5</cp:revision>
  <dcterms:created xsi:type="dcterms:W3CDTF">2019-05-05T09:10:26Z</dcterms:created>
  <dcterms:modified xsi:type="dcterms:W3CDTF">2019-05-05T10:12:16Z</dcterms:modified>
</cp:coreProperties>
</file>