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4610100" cy="34544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601"/>
  </p:normalViewPr>
  <p:slideViewPr>
    <p:cSldViewPr>
      <p:cViewPr varScale="1">
        <p:scale>
          <a:sx n="211" d="100"/>
          <a:sy n="211" d="100"/>
        </p:scale>
        <p:origin x="58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517D6-7C4F-4BA6-91B6-F81AE9CEC495}" type="datetimeFigureOut">
              <a:rPr lang="de-DE" smtClean="0"/>
              <a:t>05.05.19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0013" y="1143000"/>
            <a:ext cx="41179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8159E-D3B2-4187-BB79-80F0B560375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773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Proof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correct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8159E-D3B2-4187-BB79-80F0B560375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3812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spc="-29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Further</a:t>
            </a:r>
            <a:r>
              <a:rPr lang="en-US" altLang="zh-CN" sz="1200" spc="6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63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enhancements: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spc="-29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Infer</a:t>
            </a:r>
            <a:r>
              <a:rPr lang="en-US" altLang="zh-CN" sz="12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26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position</a:t>
            </a:r>
            <a:r>
              <a:rPr lang="en-US" altLang="zh-CN" sz="12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19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of</a:t>
            </a:r>
            <a:r>
              <a:rPr lang="en-US" altLang="zh-CN" sz="1200" spc="6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29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the</a:t>
            </a:r>
            <a:r>
              <a:rPr lang="en-US" altLang="zh-CN" sz="12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26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ball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spc="-8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Monitor</a:t>
            </a:r>
            <a:r>
              <a:rPr lang="en-US" altLang="zh-CN" sz="12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29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the</a:t>
            </a:r>
            <a:r>
              <a:rPr lang="en-US" altLang="zh-CN" sz="1200" spc="6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8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game</a:t>
            </a:r>
            <a:r>
              <a:rPr lang="en-US" altLang="zh-CN" sz="12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2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from</a:t>
            </a:r>
            <a:r>
              <a:rPr lang="en-US" altLang="zh-CN" sz="1200" spc="6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6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any</a:t>
            </a:r>
            <a:r>
              <a:rPr lang="en-US" altLang="zh-CN" sz="1200" spc="6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58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player</a:t>
            </a:r>
            <a:r>
              <a:rPr lang="en-US" altLang="zh-CN" sz="1200" spc="-36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’s</a:t>
            </a:r>
            <a:r>
              <a:rPr lang="en-US" altLang="zh-CN" sz="1200" spc="6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5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perspective</a:t>
            </a:r>
          </a:p>
          <a:p>
            <a:r>
              <a:rPr lang="en-US" altLang="zh-CN" sz="1200" spc="-2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Mark</a:t>
            </a:r>
            <a:r>
              <a:rPr lang="en-US" altLang="zh-CN" sz="12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5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speciﬁc</a:t>
            </a:r>
            <a:r>
              <a:rPr lang="en-US" altLang="zh-CN" sz="1200" spc="6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68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players</a:t>
            </a:r>
            <a:r>
              <a:rPr lang="en-US" altLang="zh-CN" sz="12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6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and</a:t>
            </a:r>
            <a:r>
              <a:rPr lang="en-US" altLang="zh-CN" sz="1200" spc="6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5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focus</a:t>
            </a:r>
            <a:r>
              <a:rPr lang="en-US" altLang="zh-CN" sz="1200" spc="6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57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on</a:t>
            </a:r>
            <a:r>
              <a:rPr lang="en-US" altLang="zh-CN" sz="12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13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their</a:t>
            </a:r>
            <a:r>
              <a:rPr lang="en-US" altLang="zh-CN" sz="12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37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actions,</a:t>
            </a:r>
            <a:r>
              <a:rPr lang="en-US" altLang="zh-CN" sz="1200" spc="6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59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fade</a:t>
            </a:r>
            <a:r>
              <a:rPr lang="en-US" altLang="zh-CN" sz="12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00" spc="-8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out </a:t>
            </a:r>
            <a:r>
              <a:rPr lang="en-US" altLang="zh-CN" sz="1200" spc="-46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others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8159E-D3B2-4187-BB79-80F0B560375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41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th2"/>
          <p:cNvSpPr/>
          <p:nvPr/>
        </p:nvSpPr>
        <p:spPr>
          <a:xfrm>
            <a:off x="0" y="0"/>
            <a:ext cx="4610100" cy="3454400"/>
          </a:xfrm>
          <a:custGeom>
            <a:avLst/>
            <a:gdLst/>
            <a:ahLst/>
            <a:cxnLst/>
            <a:rect l="l" t="t" r="r" b="b"/>
            <a:pathLst>
              <a:path w="4610100" h="3454400">
                <a:moveTo>
                  <a:pt x="0" y="3454400"/>
                </a:moveTo>
                <a:lnTo>
                  <a:pt x="4610100" y="3454400"/>
                </a:lnTo>
                <a:lnTo>
                  <a:pt x="4610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sq">
            <a:solidFill>
              <a:srgbClr val="FFFFFF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Path3"/>
          <p:cNvSpPr/>
          <p:nvPr/>
        </p:nvSpPr>
        <p:spPr>
          <a:xfrm>
            <a:off x="309334" y="887940"/>
            <a:ext cx="3991467" cy="82346"/>
          </a:xfrm>
          <a:custGeom>
            <a:avLst/>
            <a:gdLst/>
            <a:ahLst/>
            <a:cxnLst/>
            <a:rect l="l" t="t" r="r" b="b"/>
            <a:pathLst>
              <a:path w="3991467" h="82346">
                <a:moveTo>
                  <a:pt x="0" y="50777"/>
                </a:moveTo>
                <a:cubicBezTo>
                  <a:pt x="0" y="22850"/>
                  <a:pt x="22871" y="0"/>
                  <a:pt x="50823" y="0"/>
                </a:cubicBezTo>
                <a:lnTo>
                  <a:pt x="3940644" y="0"/>
                </a:lnTo>
                <a:cubicBezTo>
                  <a:pt x="3968596" y="0"/>
                  <a:pt x="3991467" y="22850"/>
                  <a:pt x="3991467" y="50777"/>
                </a:cubicBezTo>
                <a:lnTo>
                  <a:pt x="3991467" y="82347"/>
                </a:lnTo>
                <a:lnTo>
                  <a:pt x="0" y="82347"/>
                </a:lnTo>
              </a:path>
            </a:pathLst>
          </a:custGeom>
          <a:solidFill>
            <a:srgbClr val="980000">
              <a:alpha val="100000"/>
            </a:srgbClr>
          </a:solidFill>
          <a:ln w="0" cap="sq">
            <a:solidFill>
              <a:srgbClr val="98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Path4"/>
          <p:cNvSpPr/>
          <p:nvPr/>
        </p:nvSpPr>
        <p:spPr>
          <a:xfrm>
            <a:off x="309334" y="932347"/>
            <a:ext cx="3991467" cy="296963"/>
          </a:xfrm>
          <a:custGeom>
            <a:avLst/>
            <a:gdLst/>
            <a:ahLst/>
            <a:cxnLst/>
            <a:rect l="l" t="t" r="r" b="b"/>
            <a:pathLst>
              <a:path w="3991467" h="296963">
                <a:moveTo>
                  <a:pt x="0" y="246187"/>
                </a:moveTo>
                <a:cubicBezTo>
                  <a:pt x="0" y="274114"/>
                  <a:pt x="22871" y="296964"/>
                  <a:pt x="50823" y="296964"/>
                </a:cubicBezTo>
                <a:lnTo>
                  <a:pt x="3940644" y="296964"/>
                </a:lnTo>
                <a:cubicBezTo>
                  <a:pt x="3968596" y="296964"/>
                  <a:pt x="3991467" y="274114"/>
                  <a:pt x="3991467" y="246187"/>
                </a:cubicBezTo>
                <a:lnTo>
                  <a:pt x="3991467" y="0"/>
                </a:lnTo>
                <a:lnTo>
                  <a:pt x="0" y="0"/>
                </a:lnTo>
              </a:path>
            </a:pathLst>
          </a:custGeom>
          <a:solidFill>
            <a:srgbClr val="980000">
              <a:alpha val="100000"/>
            </a:srgbClr>
          </a:solidFill>
          <a:ln w="0" cap="sq">
            <a:solidFill>
              <a:srgbClr val="98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5" name="Text Box5"/>
          <p:cNvSpPr txBox="1"/>
          <p:nvPr/>
        </p:nvSpPr>
        <p:spPr>
          <a:xfrm>
            <a:off x="1596506" y="1008112"/>
            <a:ext cx="1415948" cy="1617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1434" spc="-7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Die</a:t>
            </a:r>
            <a:r>
              <a:rPr lang="en-US" altLang="zh-CN" sz="1434" spc="69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434" spc="-66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drei</a:t>
            </a:r>
            <a:r>
              <a:rPr lang="en-US" altLang="zh-CN" sz="1434" spc="7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434" spc="-59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Datentiere</a:t>
            </a:r>
          </a:p>
        </p:txBody>
      </p:sp>
      <p:sp>
        <p:nvSpPr>
          <p:cNvPr id="6" name="Text Box6"/>
          <p:cNvSpPr txBox="1"/>
          <p:nvPr/>
        </p:nvSpPr>
        <p:spPr>
          <a:xfrm>
            <a:off x="1633657" y="1468977"/>
            <a:ext cx="1439946" cy="21390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1090" spc="-3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Mehmet,</a:t>
            </a:r>
            <a:r>
              <a:rPr lang="en-US" altLang="zh-CN" sz="109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90" spc="-35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Rudolf,</a:t>
            </a:r>
            <a:r>
              <a:rPr lang="en-US" altLang="zh-CN" sz="1090" spc="6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90" spc="-48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Claudia</a:t>
            </a:r>
          </a:p>
        </p:txBody>
      </p:sp>
      <p:sp>
        <p:nvSpPr>
          <p:cNvPr id="7" name="Text Box7"/>
          <p:cNvSpPr txBox="1"/>
          <p:nvPr/>
        </p:nvSpPr>
        <p:spPr>
          <a:xfrm>
            <a:off x="1753562" y="1797433"/>
            <a:ext cx="1137929" cy="8984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797" spc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Datafest</a:t>
            </a:r>
            <a:r>
              <a:rPr lang="en-US" altLang="zh-CN" sz="797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797" spc="-3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Mannheim</a:t>
            </a:r>
            <a:r>
              <a:rPr lang="en-US" altLang="zh-CN" sz="797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797" spc="-2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2019</a:t>
            </a:r>
          </a:p>
        </p:txBody>
      </p:sp>
      <p:sp>
        <p:nvSpPr>
          <p:cNvPr id="8" name="Text Box8"/>
          <p:cNvSpPr txBox="1"/>
          <p:nvPr/>
        </p:nvSpPr>
        <p:spPr>
          <a:xfrm>
            <a:off x="1942357" y="2082699"/>
            <a:ext cx="725200" cy="12297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1090" spc="-4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May</a:t>
            </a:r>
            <a:r>
              <a:rPr lang="en-US" altLang="zh-CN" sz="1090" spc="6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90" spc="-34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5,</a:t>
            </a:r>
            <a:r>
              <a:rPr lang="en-US" altLang="zh-CN" sz="109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90" spc="-65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th2"/>
          <p:cNvSpPr/>
          <p:nvPr/>
        </p:nvSpPr>
        <p:spPr>
          <a:xfrm>
            <a:off x="0" y="-145008"/>
            <a:ext cx="4610100" cy="3454400"/>
          </a:xfrm>
          <a:custGeom>
            <a:avLst/>
            <a:gdLst/>
            <a:ahLst/>
            <a:cxnLst/>
            <a:rect l="l" t="t" r="r" b="b"/>
            <a:pathLst>
              <a:path w="4610100" h="3454400">
                <a:moveTo>
                  <a:pt x="0" y="3454400"/>
                </a:moveTo>
                <a:lnTo>
                  <a:pt x="4610100" y="3454400"/>
                </a:lnTo>
                <a:lnTo>
                  <a:pt x="4610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sq">
            <a:solidFill>
              <a:srgbClr val="FFFFFF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Path3"/>
          <p:cNvSpPr/>
          <p:nvPr/>
        </p:nvSpPr>
        <p:spPr>
          <a:xfrm>
            <a:off x="0" y="0"/>
            <a:ext cx="4610100" cy="141882"/>
          </a:xfrm>
          <a:custGeom>
            <a:avLst/>
            <a:gdLst/>
            <a:ahLst/>
            <a:cxnLst/>
            <a:rect l="l" t="t" r="r" b="b"/>
            <a:pathLst>
              <a:path w="4610100" h="141882">
                <a:moveTo>
                  <a:pt x="0" y="141882"/>
                </a:moveTo>
                <a:lnTo>
                  <a:pt x="4610100" y="141882"/>
                </a:lnTo>
                <a:lnTo>
                  <a:pt x="4610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4C0000">
              <a:alpha val="100000"/>
            </a:srgbClr>
          </a:solidFill>
          <a:ln w="0" cap="sq">
            <a:solidFill>
              <a:srgbClr val="4C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Path4"/>
          <p:cNvSpPr/>
          <p:nvPr/>
        </p:nvSpPr>
        <p:spPr>
          <a:xfrm>
            <a:off x="0" y="141869"/>
            <a:ext cx="4610100" cy="349964"/>
          </a:xfrm>
          <a:custGeom>
            <a:avLst/>
            <a:gdLst/>
            <a:ahLst/>
            <a:cxnLst/>
            <a:rect l="l" t="t" r="r" b="b"/>
            <a:pathLst>
              <a:path w="4610100" h="349964">
                <a:moveTo>
                  <a:pt x="0" y="349964"/>
                </a:moveTo>
                <a:lnTo>
                  <a:pt x="4610100" y="349964"/>
                </a:lnTo>
                <a:lnTo>
                  <a:pt x="4610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80000">
              <a:alpha val="100000"/>
            </a:srgbClr>
          </a:solidFill>
          <a:ln w="0" cap="sq">
            <a:solidFill>
              <a:srgbClr val="98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6" name="Path6"/>
          <p:cNvSpPr/>
          <p:nvPr/>
        </p:nvSpPr>
        <p:spPr>
          <a:xfrm>
            <a:off x="0" y="3341371"/>
            <a:ext cx="1152528" cy="113028"/>
          </a:xfrm>
          <a:custGeom>
            <a:avLst/>
            <a:gdLst/>
            <a:ahLst/>
            <a:cxnLst/>
            <a:rect l="l" t="t" r="r" b="b"/>
            <a:pathLst>
              <a:path w="1152528" h="113028">
                <a:moveTo>
                  <a:pt x="0" y="113029"/>
                </a:moveTo>
                <a:lnTo>
                  <a:pt x="1152528" y="113029"/>
                </a:lnTo>
                <a:lnTo>
                  <a:pt x="1152528" y="0"/>
                </a:lnTo>
                <a:lnTo>
                  <a:pt x="0" y="0"/>
                </a:lnTo>
                <a:close/>
              </a:path>
            </a:pathLst>
          </a:custGeom>
          <a:solidFill>
            <a:srgbClr val="720000">
              <a:alpha val="100000"/>
            </a:srgbClr>
          </a:solidFill>
          <a:ln w="0" cap="sq">
            <a:solidFill>
              <a:srgbClr val="72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7" name="Path7"/>
          <p:cNvSpPr/>
          <p:nvPr/>
        </p:nvSpPr>
        <p:spPr>
          <a:xfrm>
            <a:off x="1152528" y="3341371"/>
            <a:ext cx="1152528" cy="113028"/>
          </a:xfrm>
          <a:custGeom>
            <a:avLst/>
            <a:gdLst/>
            <a:ahLst/>
            <a:cxnLst/>
            <a:rect l="l" t="t" r="r" b="b"/>
            <a:pathLst>
              <a:path w="1152528" h="113028">
                <a:moveTo>
                  <a:pt x="0" y="113029"/>
                </a:moveTo>
                <a:lnTo>
                  <a:pt x="1152528" y="113029"/>
                </a:lnTo>
                <a:lnTo>
                  <a:pt x="1152528" y="0"/>
                </a:lnTo>
                <a:lnTo>
                  <a:pt x="0" y="0"/>
                </a:lnTo>
                <a:close/>
              </a:path>
            </a:pathLst>
          </a:custGeom>
          <a:solidFill>
            <a:srgbClr val="4C0000">
              <a:alpha val="100000"/>
            </a:srgbClr>
          </a:solidFill>
          <a:ln w="0" cap="sq">
            <a:solidFill>
              <a:srgbClr val="4C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8" name="Path8"/>
          <p:cNvSpPr/>
          <p:nvPr/>
        </p:nvSpPr>
        <p:spPr>
          <a:xfrm>
            <a:off x="2305043" y="3341371"/>
            <a:ext cx="1844014" cy="113028"/>
          </a:xfrm>
          <a:custGeom>
            <a:avLst/>
            <a:gdLst/>
            <a:ahLst/>
            <a:cxnLst/>
            <a:rect l="l" t="t" r="r" b="b"/>
            <a:pathLst>
              <a:path w="1844014" h="113028">
                <a:moveTo>
                  <a:pt x="0" y="113029"/>
                </a:moveTo>
                <a:lnTo>
                  <a:pt x="1844015" y="113029"/>
                </a:lnTo>
                <a:lnTo>
                  <a:pt x="1844015" y="0"/>
                </a:lnTo>
                <a:lnTo>
                  <a:pt x="0" y="0"/>
                </a:lnTo>
                <a:close/>
              </a:path>
            </a:pathLst>
          </a:custGeom>
          <a:solidFill>
            <a:srgbClr val="720000">
              <a:alpha val="100000"/>
            </a:srgbClr>
          </a:solidFill>
          <a:ln w="0" cap="sq">
            <a:solidFill>
              <a:srgbClr val="72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9" name="Path9"/>
          <p:cNvSpPr/>
          <p:nvPr/>
        </p:nvSpPr>
        <p:spPr>
          <a:xfrm>
            <a:off x="4149058" y="3341371"/>
            <a:ext cx="461042" cy="113028"/>
          </a:xfrm>
          <a:custGeom>
            <a:avLst/>
            <a:gdLst/>
            <a:ahLst/>
            <a:cxnLst/>
            <a:rect l="l" t="t" r="r" b="b"/>
            <a:pathLst>
              <a:path w="461042" h="113028">
                <a:moveTo>
                  <a:pt x="0" y="113029"/>
                </a:moveTo>
                <a:lnTo>
                  <a:pt x="461042" y="113029"/>
                </a:lnTo>
                <a:lnTo>
                  <a:pt x="461042" y="0"/>
                </a:lnTo>
                <a:lnTo>
                  <a:pt x="0" y="0"/>
                </a:lnTo>
                <a:close/>
              </a:path>
            </a:pathLst>
          </a:custGeom>
          <a:solidFill>
            <a:srgbClr val="4C0000">
              <a:alpha val="100000"/>
            </a:srgbClr>
          </a:solidFill>
          <a:ln w="0" cap="sq">
            <a:solidFill>
              <a:srgbClr val="4C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0" name="Text Box10"/>
          <p:cNvSpPr txBox="1"/>
          <p:nvPr/>
        </p:nvSpPr>
        <p:spPr>
          <a:xfrm>
            <a:off x="108049" y="270140"/>
            <a:ext cx="1489224" cy="1617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1434" spc="-27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Motivation</a:t>
            </a:r>
            <a:r>
              <a:rPr lang="en-US" altLang="zh-CN" sz="1434" spc="69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434" spc="-10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and</a:t>
            </a:r>
            <a:r>
              <a:rPr lang="en-US" altLang="zh-CN" sz="1434" spc="7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434" spc="-98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idea</a:t>
            </a:r>
          </a:p>
        </p:txBody>
      </p:sp>
      <p:sp>
        <p:nvSpPr>
          <p:cNvPr id="11" name="Text Box11"/>
          <p:cNvSpPr txBox="1"/>
          <p:nvPr/>
        </p:nvSpPr>
        <p:spPr>
          <a:xfrm>
            <a:off x="360157" y="647080"/>
            <a:ext cx="1744260" cy="21390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/>
            <a:r>
              <a:rPr lang="en-US" altLang="zh-CN" sz="1090" spc="-54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Idea:</a:t>
            </a:r>
            <a:r>
              <a:rPr lang="en-US" altLang="zh-CN" sz="1090" spc="185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90" b="1" spc="-39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Visualize</a:t>
            </a:r>
            <a:r>
              <a:rPr lang="en-US" altLang="zh-CN" sz="1090" b="1" spc="64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90" spc="-62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path </a:t>
            </a:r>
            <a:r>
              <a:rPr lang="en-US" altLang="zh-CN" sz="1090" spc="-19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of</a:t>
            </a:r>
            <a:r>
              <a:rPr lang="en-US" altLang="zh-CN" sz="1090" spc="6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90" spc="-68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players</a:t>
            </a:r>
            <a:endParaRPr lang="en-US" altLang="zh-CN" sz="1090" spc="-27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Text Box12"/>
          <p:cNvSpPr txBox="1"/>
          <p:nvPr/>
        </p:nvSpPr>
        <p:spPr>
          <a:xfrm>
            <a:off x="360157" y="2805654"/>
            <a:ext cx="2003177" cy="46935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64"/>
              </a:lnSpc>
            </a:pPr>
            <a:r>
              <a:rPr lang="en-US" altLang="zh-CN" sz="1090" spc="-42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Improvement:</a:t>
            </a:r>
            <a:r>
              <a:rPr lang="en-US" altLang="zh-CN" sz="1090" spc="18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90" spc="-55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Real Time Animation</a:t>
            </a:r>
            <a:endParaRPr lang="en-US" altLang="zh-CN" sz="1090" spc="2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Text Box13"/>
          <p:cNvSpPr txBox="1"/>
          <p:nvPr/>
        </p:nvSpPr>
        <p:spPr>
          <a:xfrm>
            <a:off x="69614" y="3366957"/>
            <a:ext cx="437472" cy="673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597" b="1" spc="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May</a:t>
            </a:r>
            <a:r>
              <a:rPr lang="en-US" altLang="zh-CN" sz="597" b="1" spc="5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5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5,</a:t>
            </a:r>
            <a:r>
              <a:rPr lang="en-US" altLang="zh-CN" sz="597" b="1" spc="5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-4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2019</a:t>
            </a:r>
          </a:p>
        </p:txBody>
      </p:sp>
      <p:sp>
        <p:nvSpPr>
          <p:cNvPr id="14" name="Text Box14"/>
          <p:cNvSpPr txBox="1"/>
          <p:nvPr/>
        </p:nvSpPr>
        <p:spPr>
          <a:xfrm>
            <a:off x="2891186" y="3366957"/>
            <a:ext cx="671398" cy="673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597" b="1" spc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Die</a:t>
            </a:r>
            <a:r>
              <a:rPr lang="en-US" altLang="zh-CN" sz="597" b="1" spc="5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-2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drei</a:t>
            </a:r>
            <a:r>
              <a:rPr lang="en-US" altLang="zh-CN" sz="597" b="1" spc="52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-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Datentiere</a:t>
            </a:r>
          </a:p>
        </p:txBody>
      </p:sp>
      <p:sp>
        <p:nvSpPr>
          <p:cNvPr id="15" name="Text Box15"/>
          <p:cNvSpPr txBox="1"/>
          <p:nvPr/>
        </p:nvSpPr>
        <p:spPr>
          <a:xfrm>
            <a:off x="4359466" y="3366957"/>
            <a:ext cx="180988" cy="673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597" b="1" spc="-4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2</a:t>
            </a:r>
            <a:r>
              <a:rPr lang="en-US" altLang="zh-CN" sz="597" b="1" spc="5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162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sz="597" b="1" spc="52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-4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4</a:t>
            </a:r>
          </a:p>
        </p:txBody>
      </p:sp>
      <p:pic>
        <p:nvPicPr>
          <p:cNvPr id="17" name="Grafik 16" descr="Ein Bild, das Text, Karte enthält.&#10;&#10;Mit sehr hoher Zuverlässigkeit generierte Beschreibu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9" y="860985"/>
            <a:ext cx="4349949" cy="2098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th2"/>
          <p:cNvSpPr/>
          <p:nvPr/>
        </p:nvSpPr>
        <p:spPr>
          <a:xfrm>
            <a:off x="0" y="0"/>
            <a:ext cx="4610100" cy="3454400"/>
          </a:xfrm>
          <a:custGeom>
            <a:avLst/>
            <a:gdLst/>
            <a:ahLst/>
            <a:cxnLst/>
            <a:rect l="l" t="t" r="r" b="b"/>
            <a:pathLst>
              <a:path w="4610100" h="3454400">
                <a:moveTo>
                  <a:pt x="0" y="3454400"/>
                </a:moveTo>
                <a:lnTo>
                  <a:pt x="4610100" y="3454400"/>
                </a:lnTo>
                <a:lnTo>
                  <a:pt x="4610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sq">
            <a:solidFill>
              <a:srgbClr val="FFFFFF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Path3"/>
          <p:cNvSpPr/>
          <p:nvPr/>
        </p:nvSpPr>
        <p:spPr>
          <a:xfrm>
            <a:off x="0" y="0"/>
            <a:ext cx="4610100" cy="141882"/>
          </a:xfrm>
          <a:custGeom>
            <a:avLst/>
            <a:gdLst/>
            <a:ahLst/>
            <a:cxnLst/>
            <a:rect l="l" t="t" r="r" b="b"/>
            <a:pathLst>
              <a:path w="4610100" h="141882">
                <a:moveTo>
                  <a:pt x="0" y="141882"/>
                </a:moveTo>
                <a:lnTo>
                  <a:pt x="4610100" y="141882"/>
                </a:lnTo>
                <a:lnTo>
                  <a:pt x="4610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4C0000">
              <a:alpha val="100000"/>
            </a:srgbClr>
          </a:solidFill>
          <a:ln w="0" cap="sq">
            <a:solidFill>
              <a:srgbClr val="4C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Path4"/>
          <p:cNvSpPr/>
          <p:nvPr/>
        </p:nvSpPr>
        <p:spPr>
          <a:xfrm>
            <a:off x="0" y="141869"/>
            <a:ext cx="4610100" cy="349964"/>
          </a:xfrm>
          <a:custGeom>
            <a:avLst/>
            <a:gdLst/>
            <a:ahLst/>
            <a:cxnLst/>
            <a:rect l="l" t="t" r="r" b="b"/>
            <a:pathLst>
              <a:path w="4610100" h="349964">
                <a:moveTo>
                  <a:pt x="0" y="349964"/>
                </a:moveTo>
                <a:lnTo>
                  <a:pt x="4610100" y="349964"/>
                </a:lnTo>
                <a:lnTo>
                  <a:pt x="4610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80000">
              <a:alpha val="100000"/>
            </a:srgbClr>
          </a:solidFill>
          <a:ln w="0" cap="sq">
            <a:solidFill>
              <a:srgbClr val="98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7" name="Path7"/>
          <p:cNvSpPr/>
          <p:nvPr/>
        </p:nvSpPr>
        <p:spPr>
          <a:xfrm>
            <a:off x="1109849" y="1273461"/>
            <a:ext cx="25411" cy="38082"/>
          </a:xfrm>
          <a:custGeom>
            <a:avLst/>
            <a:gdLst/>
            <a:ahLst/>
            <a:cxnLst/>
            <a:rect l="l" t="t" r="r" b="b"/>
            <a:pathLst>
              <a:path w="25411" h="38082">
                <a:moveTo>
                  <a:pt x="0" y="38083"/>
                </a:moveTo>
                <a:lnTo>
                  <a:pt x="25412" y="19041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0" cap="sq">
            <a:solidFill>
              <a:srgbClr val="FFFFFF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0" name="Path10"/>
          <p:cNvSpPr/>
          <p:nvPr/>
        </p:nvSpPr>
        <p:spPr>
          <a:xfrm>
            <a:off x="0" y="3341371"/>
            <a:ext cx="1152528" cy="113028"/>
          </a:xfrm>
          <a:custGeom>
            <a:avLst/>
            <a:gdLst/>
            <a:ahLst/>
            <a:cxnLst/>
            <a:rect l="l" t="t" r="r" b="b"/>
            <a:pathLst>
              <a:path w="1152528" h="113028">
                <a:moveTo>
                  <a:pt x="0" y="113029"/>
                </a:moveTo>
                <a:lnTo>
                  <a:pt x="1152528" y="113029"/>
                </a:lnTo>
                <a:lnTo>
                  <a:pt x="1152528" y="0"/>
                </a:lnTo>
                <a:lnTo>
                  <a:pt x="0" y="0"/>
                </a:lnTo>
                <a:close/>
              </a:path>
            </a:pathLst>
          </a:custGeom>
          <a:solidFill>
            <a:srgbClr val="720000">
              <a:alpha val="100000"/>
            </a:srgbClr>
          </a:solidFill>
          <a:ln w="0" cap="sq">
            <a:solidFill>
              <a:srgbClr val="72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1" name="Path11"/>
          <p:cNvSpPr/>
          <p:nvPr/>
        </p:nvSpPr>
        <p:spPr>
          <a:xfrm>
            <a:off x="1152528" y="3341371"/>
            <a:ext cx="1152528" cy="113028"/>
          </a:xfrm>
          <a:custGeom>
            <a:avLst/>
            <a:gdLst/>
            <a:ahLst/>
            <a:cxnLst/>
            <a:rect l="l" t="t" r="r" b="b"/>
            <a:pathLst>
              <a:path w="1152528" h="113028">
                <a:moveTo>
                  <a:pt x="0" y="113029"/>
                </a:moveTo>
                <a:lnTo>
                  <a:pt x="1152528" y="113029"/>
                </a:lnTo>
                <a:lnTo>
                  <a:pt x="1152528" y="0"/>
                </a:lnTo>
                <a:lnTo>
                  <a:pt x="0" y="0"/>
                </a:lnTo>
                <a:close/>
              </a:path>
            </a:pathLst>
          </a:custGeom>
          <a:solidFill>
            <a:srgbClr val="4C0000">
              <a:alpha val="100000"/>
            </a:srgbClr>
          </a:solidFill>
          <a:ln w="0" cap="sq">
            <a:solidFill>
              <a:srgbClr val="4C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Path12"/>
          <p:cNvSpPr/>
          <p:nvPr/>
        </p:nvSpPr>
        <p:spPr>
          <a:xfrm>
            <a:off x="2305043" y="3341371"/>
            <a:ext cx="1844014" cy="113028"/>
          </a:xfrm>
          <a:custGeom>
            <a:avLst/>
            <a:gdLst/>
            <a:ahLst/>
            <a:cxnLst/>
            <a:rect l="l" t="t" r="r" b="b"/>
            <a:pathLst>
              <a:path w="1844014" h="113028">
                <a:moveTo>
                  <a:pt x="0" y="113029"/>
                </a:moveTo>
                <a:lnTo>
                  <a:pt x="1844015" y="113029"/>
                </a:lnTo>
                <a:lnTo>
                  <a:pt x="1844015" y="0"/>
                </a:lnTo>
                <a:lnTo>
                  <a:pt x="0" y="0"/>
                </a:lnTo>
                <a:close/>
              </a:path>
            </a:pathLst>
          </a:custGeom>
          <a:solidFill>
            <a:srgbClr val="720000">
              <a:alpha val="100000"/>
            </a:srgbClr>
          </a:solidFill>
          <a:ln w="0" cap="sq">
            <a:solidFill>
              <a:srgbClr val="72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3" name="Path13"/>
          <p:cNvSpPr/>
          <p:nvPr/>
        </p:nvSpPr>
        <p:spPr>
          <a:xfrm>
            <a:off x="4149058" y="3341371"/>
            <a:ext cx="461042" cy="113028"/>
          </a:xfrm>
          <a:custGeom>
            <a:avLst/>
            <a:gdLst/>
            <a:ahLst/>
            <a:cxnLst/>
            <a:rect l="l" t="t" r="r" b="b"/>
            <a:pathLst>
              <a:path w="461042" h="113028">
                <a:moveTo>
                  <a:pt x="0" y="113029"/>
                </a:moveTo>
                <a:lnTo>
                  <a:pt x="461042" y="113029"/>
                </a:lnTo>
                <a:lnTo>
                  <a:pt x="461042" y="0"/>
                </a:lnTo>
                <a:lnTo>
                  <a:pt x="0" y="0"/>
                </a:lnTo>
                <a:close/>
              </a:path>
            </a:pathLst>
          </a:custGeom>
          <a:solidFill>
            <a:srgbClr val="4C0000">
              <a:alpha val="100000"/>
            </a:srgbClr>
          </a:solidFill>
          <a:ln w="0" cap="sq">
            <a:solidFill>
              <a:srgbClr val="4C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4" name="Text Box14"/>
          <p:cNvSpPr txBox="1"/>
          <p:nvPr/>
        </p:nvSpPr>
        <p:spPr>
          <a:xfrm>
            <a:off x="108049" y="270140"/>
            <a:ext cx="1879484" cy="1617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1434" spc="-74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Improvemnet:</a:t>
            </a:r>
            <a:r>
              <a:rPr lang="en-US" altLang="zh-CN" sz="1434" spc="226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434" spc="-56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Simulation</a:t>
            </a:r>
          </a:p>
        </p:txBody>
      </p:sp>
      <p:sp>
        <p:nvSpPr>
          <p:cNvPr id="18" name="Text Box18"/>
          <p:cNvSpPr txBox="1"/>
          <p:nvPr/>
        </p:nvSpPr>
        <p:spPr>
          <a:xfrm>
            <a:off x="360158" y="2838678"/>
            <a:ext cx="2362286" cy="18466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900" spc="-2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Longtitude,</a:t>
            </a:r>
            <a:r>
              <a:rPr lang="en-US" altLang="zh-CN" sz="9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900" spc="-17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Latitude</a:t>
            </a:r>
            <a:r>
              <a:rPr lang="en-US" altLang="zh-CN" sz="9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900" spc="-2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for</a:t>
            </a:r>
            <a:r>
              <a:rPr lang="en-US" altLang="zh-CN" sz="9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900" spc="-3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ﬁeld</a:t>
            </a:r>
            <a:r>
              <a:rPr lang="en-US" altLang="zh-CN" sz="9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900" spc="-58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boundaries</a:t>
            </a:r>
          </a:p>
        </p:txBody>
      </p:sp>
      <p:sp>
        <p:nvSpPr>
          <p:cNvPr id="19" name="Text Box19"/>
          <p:cNvSpPr txBox="1"/>
          <p:nvPr/>
        </p:nvSpPr>
        <p:spPr>
          <a:xfrm>
            <a:off x="360158" y="3054702"/>
            <a:ext cx="3889108" cy="18466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900" spc="-2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Longtitude,</a:t>
            </a:r>
            <a:r>
              <a:rPr lang="en-US" altLang="zh-CN" sz="9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900" spc="-17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Latitude</a:t>
            </a:r>
            <a:r>
              <a:rPr lang="en-US" altLang="zh-CN" sz="9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900" spc="-3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</a:t>
            </a:r>
            <a:r>
              <a:rPr lang="en-US" altLang="zh-CN" sz="900" spc="6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900" spc="-39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PlayerID,</a:t>
            </a:r>
            <a:r>
              <a:rPr lang="en-US" altLang="zh-CN" sz="9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900" spc="-49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FrameID</a:t>
            </a:r>
            <a:r>
              <a:rPr lang="en-US" altLang="zh-CN" sz="9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900" spc="-2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for</a:t>
            </a:r>
            <a:r>
              <a:rPr lang="en-US" altLang="zh-CN" sz="900" spc="6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900" spc="-6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movements</a:t>
            </a:r>
            <a:r>
              <a:rPr lang="en-US" altLang="zh-CN" sz="900" spc="6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900" spc="-19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of </a:t>
            </a:r>
            <a:r>
              <a:rPr lang="en-US" altLang="zh-CN" sz="900" spc="-68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players</a:t>
            </a:r>
          </a:p>
        </p:txBody>
      </p:sp>
      <p:sp>
        <p:nvSpPr>
          <p:cNvPr id="20" name="Text Box20"/>
          <p:cNvSpPr txBox="1"/>
          <p:nvPr/>
        </p:nvSpPr>
        <p:spPr>
          <a:xfrm>
            <a:off x="69614" y="3366957"/>
            <a:ext cx="437472" cy="673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597" b="1" spc="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May</a:t>
            </a:r>
            <a:r>
              <a:rPr lang="en-US" altLang="zh-CN" sz="597" b="1" spc="5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5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5,</a:t>
            </a:r>
            <a:r>
              <a:rPr lang="en-US" altLang="zh-CN" sz="597" b="1" spc="5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-4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2019</a:t>
            </a:r>
          </a:p>
        </p:txBody>
      </p:sp>
      <p:sp>
        <p:nvSpPr>
          <p:cNvPr id="21" name="Text Box21"/>
          <p:cNvSpPr txBox="1"/>
          <p:nvPr/>
        </p:nvSpPr>
        <p:spPr>
          <a:xfrm>
            <a:off x="2891186" y="3366957"/>
            <a:ext cx="671398" cy="673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597" b="1" spc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Die</a:t>
            </a:r>
            <a:r>
              <a:rPr lang="en-US" altLang="zh-CN" sz="597" b="1" spc="5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-2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drei</a:t>
            </a:r>
            <a:r>
              <a:rPr lang="en-US" altLang="zh-CN" sz="597" b="1" spc="52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-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Datentiere</a:t>
            </a:r>
          </a:p>
        </p:txBody>
      </p:sp>
      <p:sp>
        <p:nvSpPr>
          <p:cNvPr id="22" name="Text Box22"/>
          <p:cNvSpPr txBox="1"/>
          <p:nvPr/>
        </p:nvSpPr>
        <p:spPr>
          <a:xfrm>
            <a:off x="4359466" y="3366957"/>
            <a:ext cx="180988" cy="673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597" b="1" spc="-4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3</a:t>
            </a:r>
            <a:r>
              <a:rPr lang="en-US" altLang="zh-CN" sz="597" b="1" spc="5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162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sz="597" b="1" spc="52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-4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4</a:t>
            </a:r>
          </a:p>
        </p:txBody>
      </p:sp>
      <p:pic>
        <p:nvPicPr>
          <p:cNvPr id="24" name="PicInP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360" y="755729"/>
            <a:ext cx="3257874" cy="1833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th2"/>
          <p:cNvSpPr/>
          <p:nvPr/>
        </p:nvSpPr>
        <p:spPr>
          <a:xfrm>
            <a:off x="0" y="0"/>
            <a:ext cx="4610100" cy="3454400"/>
          </a:xfrm>
          <a:custGeom>
            <a:avLst/>
            <a:gdLst/>
            <a:ahLst/>
            <a:cxnLst/>
            <a:rect l="l" t="t" r="r" b="b"/>
            <a:pathLst>
              <a:path w="4610100" h="3454400">
                <a:moveTo>
                  <a:pt x="0" y="3454400"/>
                </a:moveTo>
                <a:lnTo>
                  <a:pt x="4610100" y="3454400"/>
                </a:lnTo>
                <a:lnTo>
                  <a:pt x="4610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sq">
            <a:solidFill>
              <a:srgbClr val="FFFFFF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Path3"/>
          <p:cNvSpPr/>
          <p:nvPr/>
        </p:nvSpPr>
        <p:spPr>
          <a:xfrm>
            <a:off x="0" y="0"/>
            <a:ext cx="4610100" cy="141882"/>
          </a:xfrm>
          <a:custGeom>
            <a:avLst/>
            <a:gdLst/>
            <a:ahLst/>
            <a:cxnLst/>
            <a:rect l="l" t="t" r="r" b="b"/>
            <a:pathLst>
              <a:path w="4610100" h="141882">
                <a:moveTo>
                  <a:pt x="0" y="141882"/>
                </a:moveTo>
                <a:lnTo>
                  <a:pt x="4610100" y="141882"/>
                </a:lnTo>
                <a:lnTo>
                  <a:pt x="4610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4C0000">
              <a:alpha val="100000"/>
            </a:srgbClr>
          </a:solidFill>
          <a:ln w="0" cap="sq">
            <a:solidFill>
              <a:srgbClr val="4C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Path4"/>
          <p:cNvSpPr/>
          <p:nvPr/>
        </p:nvSpPr>
        <p:spPr>
          <a:xfrm>
            <a:off x="0" y="141869"/>
            <a:ext cx="4610100" cy="349964"/>
          </a:xfrm>
          <a:custGeom>
            <a:avLst/>
            <a:gdLst/>
            <a:ahLst/>
            <a:cxnLst/>
            <a:rect l="l" t="t" r="r" b="b"/>
            <a:pathLst>
              <a:path w="4610100" h="349964">
                <a:moveTo>
                  <a:pt x="0" y="349964"/>
                </a:moveTo>
                <a:lnTo>
                  <a:pt x="4610100" y="349964"/>
                </a:lnTo>
                <a:lnTo>
                  <a:pt x="4610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80000">
              <a:alpha val="100000"/>
            </a:srgbClr>
          </a:solidFill>
          <a:ln w="0" cap="sq">
            <a:solidFill>
              <a:srgbClr val="98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8" name="Path8"/>
          <p:cNvSpPr/>
          <p:nvPr/>
        </p:nvSpPr>
        <p:spPr>
          <a:xfrm>
            <a:off x="1387076" y="1414238"/>
            <a:ext cx="25412" cy="38082"/>
          </a:xfrm>
          <a:custGeom>
            <a:avLst/>
            <a:gdLst/>
            <a:ahLst/>
            <a:cxnLst/>
            <a:rect l="l" t="t" r="r" b="b"/>
            <a:pathLst>
              <a:path w="25412" h="38082">
                <a:moveTo>
                  <a:pt x="0" y="38083"/>
                </a:moveTo>
                <a:lnTo>
                  <a:pt x="25412" y="19042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0" cap="sq">
            <a:solidFill>
              <a:srgbClr val="FFFFFF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Path12"/>
          <p:cNvSpPr/>
          <p:nvPr/>
        </p:nvSpPr>
        <p:spPr>
          <a:xfrm>
            <a:off x="0" y="3341371"/>
            <a:ext cx="1152528" cy="113028"/>
          </a:xfrm>
          <a:custGeom>
            <a:avLst/>
            <a:gdLst/>
            <a:ahLst/>
            <a:cxnLst/>
            <a:rect l="l" t="t" r="r" b="b"/>
            <a:pathLst>
              <a:path w="1152528" h="113028">
                <a:moveTo>
                  <a:pt x="0" y="113029"/>
                </a:moveTo>
                <a:lnTo>
                  <a:pt x="1152528" y="113029"/>
                </a:lnTo>
                <a:lnTo>
                  <a:pt x="1152528" y="0"/>
                </a:lnTo>
                <a:lnTo>
                  <a:pt x="0" y="0"/>
                </a:lnTo>
                <a:close/>
              </a:path>
            </a:pathLst>
          </a:custGeom>
          <a:solidFill>
            <a:srgbClr val="720000">
              <a:alpha val="100000"/>
            </a:srgbClr>
          </a:solidFill>
          <a:ln w="0" cap="sq">
            <a:solidFill>
              <a:srgbClr val="72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3" name="Path13"/>
          <p:cNvSpPr/>
          <p:nvPr/>
        </p:nvSpPr>
        <p:spPr>
          <a:xfrm>
            <a:off x="1152528" y="3341371"/>
            <a:ext cx="1152528" cy="113028"/>
          </a:xfrm>
          <a:custGeom>
            <a:avLst/>
            <a:gdLst/>
            <a:ahLst/>
            <a:cxnLst/>
            <a:rect l="l" t="t" r="r" b="b"/>
            <a:pathLst>
              <a:path w="1152528" h="113028">
                <a:moveTo>
                  <a:pt x="0" y="113029"/>
                </a:moveTo>
                <a:lnTo>
                  <a:pt x="1152528" y="113029"/>
                </a:lnTo>
                <a:lnTo>
                  <a:pt x="1152528" y="0"/>
                </a:lnTo>
                <a:lnTo>
                  <a:pt x="0" y="0"/>
                </a:lnTo>
                <a:close/>
              </a:path>
            </a:pathLst>
          </a:custGeom>
          <a:solidFill>
            <a:srgbClr val="4C0000">
              <a:alpha val="100000"/>
            </a:srgbClr>
          </a:solidFill>
          <a:ln w="0" cap="sq">
            <a:solidFill>
              <a:srgbClr val="4C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4" name="Path14"/>
          <p:cNvSpPr/>
          <p:nvPr/>
        </p:nvSpPr>
        <p:spPr>
          <a:xfrm>
            <a:off x="2305043" y="3341371"/>
            <a:ext cx="1844014" cy="113028"/>
          </a:xfrm>
          <a:custGeom>
            <a:avLst/>
            <a:gdLst/>
            <a:ahLst/>
            <a:cxnLst/>
            <a:rect l="l" t="t" r="r" b="b"/>
            <a:pathLst>
              <a:path w="1844014" h="113028">
                <a:moveTo>
                  <a:pt x="0" y="113029"/>
                </a:moveTo>
                <a:lnTo>
                  <a:pt x="1844015" y="113029"/>
                </a:lnTo>
                <a:lnTo>
                  <a:pt x="1844015" y="0"/>
                </a:lnTo>
                <a:lnTo>
                  <a:pt x="0" y="0"/>
                </a:lnTo>
                <a:close/>
              </a:path>
            </a:pathLst>
          </a:custGeom>
          <a:solidFill>
            <a:srgbClr val="720000">
              <a:alpha val="100000"/>
            </a:srgbClr>
          </a:solidFill>
          <a:ln w="0" cap="sq">
            <a:solidFill>
              <a:srgbClr val="72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5" name="Path15"/>
          <p:cNvSpPr/>
          <p:nvPr/>
        </p:nvSpPr>
        <p:spPr>
          <a:xfrm>
            <a:off x="4149058" y="3341371"/>
            <a:ext cx="461042" cy="113028"/>
          </a:xfrm>
          <a:custGeom>
            <a:avLst/>
            <a:gdLst/>
            <a:ahLst/>
            <a:cxnLst/>
            <a:rect l="l" t="t" r="r" b="b"/>
            <a:pathLst>
              <a:path w="461042" h="113028">
                <a:moveTo>
                  <a:pt x="0" y="113029"/>
                </a:moveTo>
                <a:lnTo>
                  <a:pt x="461042" y="113029"/>
                </a:lnTo>
                <a:lnTo>
                  <a:pt x="461042" y="0"/>
                </a:lnTo>
                <a:lnTo>
                  <a:pt x="0" y="0"/>
                </a:lnTo>
                <a:close/>
              </a:path>
            </a:pathLst>
          </a:custGeom>
          <a:solidFill>
            <a:srgbClr val="4C0000">
              <a:alpha val="100000"/>
            </a:srgbClr>
          </a:solidFill>
          <a:ln w="0" cap="sq">
            <a:solidFill>
              <a:srgbClr val="4C0000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6" name="Text Box16"/>
          <p:cNvSpPr txBox="1"/>
          <p:nvPr/>
        </p:nvSpPr>
        <p:spPr>
          <a:xfrm>
            <a:off x="108049" y="270140"/>
            <a:ext cx="2283781" cy="1617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1434" spc="-9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Advantages</a:t>
            </a:r>
            <a:r>
              <a:rPr lang="en-US" altLang="zh-CN" sz="1434" spc="69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434" spc="-10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and</a:t>
            </a:r>
            <a:r>
              <a:rPr lang="en-US" altLang="zh-CN" sz="1434" spc="69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434" spc="-108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enhancements</a:t>
            </a:r>
          </a:p>
        </p:txBody>
      </p:sp>
      <p:sp>
        <p:nvSpPr>
          <p:cNvPr id="25" name="Text Box25"/>
          <p:cNvSpPr txBox="1"/>
          <p:nvPr/>
        </p:nvSpPr>
        <p:spPr>
          <a:xfrm>
            <a:off x="69614" y="3366957"/>
            <a:ext cx="437472" cy="673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597" b="1" spc="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May</a:t>
            </a:r>
            <a:r>
              <a:rPr lang="en-US" altLang="zh-CN" sz="597" b="1" spc="5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5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5,</a:t>
            </a:r>
            <a:r>
              <a:rPr lang="en-US" altLang="zh-CN" sz="597" b="1" spc="5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-4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2019</a:t>
            </a:r>
          </a:p>
        </p:txBody>
      </p:sp>
      <p:sp>
        <p:nvSpPr>
          <p:cNvPr id="26" name="Text Box26"/>
          <p:cNvSpPr txBox="1"/>
          <p:nvPr/>
        </p:nvSpPr>
        <p:spPr>
          <a:xfrm>
            <a:off x="2891186" y="3366957"/>
            <a:ext cx="671398" cy="673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597" b="1" spc="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Die</a:t>
            </a:r>
            <a:r>
              <a:rPr lang="en-US" altLang="zh-CN" sz="597" b="1" spc="5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-2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drei</a:t>
            </a:r>
            <a:r>
              <a:rPr lang="en-US" altLang="zh-CN" sz="597" b="1" spc="52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-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Datentiere</a:t>
            </a:r>
          </a:p>
        </p:txBody>
      </p:sp>
      <p:sp>
        <p:nvSpPr>
          <p:cNvPr id="27" name="Text Box27"/>
          <p:cNvSpPr txBox="1"/>
          <p:nvPr/>
        </p:nvSpPr>
        <p:spPr>
          <a:xfrm>
            <a:off x="4359466" y="3366957"/>
            <a:ext cx="180988" cy="673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597" b="1" spc="-4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4</a:t>
            </a:r>
            <a:r>
              <a:rPr lang="en-US" altLang="zh-CN" sz="597" b="1" spc="5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162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sz="597" b="1" spc="52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97" b="1" spc="-4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4</a:t>
            </a:r>
          </a:p>
        </p:txBody>
      </p:sp>
      <p:pic>
        <p:nvPicPr>
          <p:cNvPr id="28" name="Previ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010" y="620091"/>
            <a:ext cx="4104456" cy="2565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6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117</Words>
  <Application>Microsoft Macintosh PowerPoint</Application>
  <PresentationFormat>Custom</PresentationFormat>
  <Paragraphs>27</Paragraphs>
  <Slides>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Calibri</vt:lpstr>
      <vt:lpstr>宋体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ws</dc:creator>
  <cp:lastModifiedBy>Rudolf Chrispens</cp:lastModifiedBy>
  <cp:revision>9</cp:revision>
  <dcterms:created xsi:type="dcterms:W3CDTF">2017-10-23T09:06:44Z</dcterms:created>
  <dcterms:modified xsi:type="dcterms:W3CDTF">2019-05-05T08:35:44Z</dcterms:modified>
</cp:coreProperties>
</file>