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"/>
  </p:notesMasterIdLst>
  <p:sldIdLst>
    <p:sldId id="258" r:id="rId2"/>
    <p:sldId id="265" r:id="rId3"/>
    <p:sldId id="268" r:id="rId4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4" d="100"/>
          <a:sy n="84" d="100"/>
        </p:scale>
        <p:origin x="91" y="130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4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9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D031B-6775-40C2-882A-EEF966099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038978-5C37-4ED8-8322-0A99A314A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F74942-2C09-4D36-A528-BDFE7927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1D2510-F66A-47E2-90A7-F2A9DC32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F9A66-AAB7-42C1-8819-1FBB19AC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8607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249C1-4291-491F-87C0-9C4EFB387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2A8141-431F-4022-9A27-0B2B5D74F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BB8C81-5EE4-4D99-9C80-FF9A74D1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55D63-D697-4C0E-BDBC-ED3FF16E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9A532B-6B80-4CE2-B712-B2E3208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9571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84BA3D-293A-4D93-A6BC-2282BB8FF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10041E3-0C90-4565-935F-7484D489F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360EF-C39D-4D4E-852B-34AC0F61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328D37-7F4E-4A15-8782-8E6A490D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1C2EFF-BDDD-498E-B757-2ADECBEB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18727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8800" y="612000"/>
            <a:ext cx="7307503" cy="4681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8800" y="1080000"/>
            <a:ext cx="7307503" cy="39609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1378800" y="2178000"/>
            <a:ext cx="9432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8800" y="2178000"/>
            <a:ext cx="4482000" cy="369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32400" y="2178000"/>
            <a:ext cx="4482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78800" y="2178000"/>
            <a:ext cx="6228000" cy="369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8082225" y="2178000"/>
            <a:ext cx="2736000" cy="36900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1" indent="0">
              <a:buNone/>
              <a:defRPr sz="2000"/>
            </a:lvl6pPr>
            <a:lvl7pPr marL="2742914" indent="0">
              <a:buNone/>
              <a:defRPr sz="2000"/>
            </a:lvl7pPr>
            <a:lvl8pPr marL="3200066" indent="0">
              <a:buNone/>
              <a:defRPr sz="2000"/>
            </a:lvl8pPr>
            <a:lvl9pPr marL="365721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11E11-A060-4B4D-8EE9-50220BE0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7D9709-765F-49D2-9848-232A12931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E5690-2452-4090-BD36-80F0882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81B27D-6AFA-4C64-AA14-98146DCF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486CA-0E15-4724-A110-548D450B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55777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AC372-821E-4AFE-8DF7-ECD16209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2686F5-D78E-4191-8305-512ACB70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D85933-23BA-4387-BBC6-AAE40512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F8E833-BA75-4168-BF67-CF7CA227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DEEB82-818F-4C28-ACCB-F46EA6DC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1910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BA8CE-0A14-4B9C-83B2-B2B78344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FA6D7-3DD9-47CC-984A-502FF17AF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6A5DA9-31CD-4EDA-9E59-375F30E11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ECB7A8-7830-435A-BDBA-41AA13D2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BC0437-BB6B-438E-9554-937CC481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CA7DC5-4728-49D4-BEE2-59E0277D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18127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721F0-E45A-4FE9-A7E6-8568D6C4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354CD5-116D-43B5-9A78-CAA3C0A99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6D867D-5A34-4929-B6D8-A787BD388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F968BF-998E-4703-A564-0FF7BDF12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78DA3A-F343-4D2A-9C56-02F23F162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05F9FB-F3FB-4F3B-8CF6-91F80E54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91595E-F390-458B-BDEF-C01586A0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44BE52-8A34-4580-A3AA-BA36D754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06885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1055-04EF-4201-B320-A687726E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3C2502-62DE-4164-A287-ABC7A113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66D19F-6594-4A8A-95A4-C8418B3A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0FF2FD-909B-429C-8E2A-1D127888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49878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5E2754-0DE4-46E6-AF9D-68355C6A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25E38B-1C60-478D-A1E2-64D6F7A8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15AB7E-2A3A-41CA-B32D-AD45F76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04243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8B44B-DD4B-42B5-9C4D-BC0EFADA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7E2292-4B27-4010-A4E3-6F68C40A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70F4BC-8E64-4050-BB8F-2A625EBEE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4BDD28-4F94-4EE2-924B-1F97B7DE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21E412-2D48-44C2-A558-3AC0C702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0967E8-828C-4D45-A5FB-17487D13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03604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6A782-1DF2-43EE-B247-D467E3DE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E1EA500-D10F-4893-BE62-E770DDA71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142395-2D97-4E2A-A66A-F3774AE9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04EFA7-3539-4F53-8FAB-A83F88BC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476D0C-A21A-4AD7-A969-1F99CCC1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CD1F8A-1FFC-4446-A0FB-4C07DEB0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4951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0E72760-F76D-4F80-A6F0-1363994A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E5C6D7-B47A-41EA-B944-E8B4A8BC6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8E6042-95E6-4762-B500-960FE9A5A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TT.MM.JJJJ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9CECBB-BCD6-40FE-A364-CC5DC4D79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1820D2-F331-43ED-9710-2D3FE581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7A3130-D0AC-4AAF-A244-B356FF512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18766" r="9494" b="24201"/>
          <a:stretch/>
        </p:blipFill>
        <p:spPr>
          <a:xfrm>
            <a:off x="9010649" y="488950"/>
            <a:ext cx="2197101" cy="6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1" r:id="rId12"/>
    <p:sldLayoutId id="2147483652" r:id="rId13"/>
    <p:sldLayoutId id="2147483662" r:id="rId14"/>
  </p:sldLayoutIdLst>
  <p:hf hdr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34FD75C-2702-42FB-9E84-CE067DD15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5067635"/>
            <a:ext cx="1009650" cy="1314450"/>
          </a:xfrm>
          <a:prstGeom prst="rect">
            <a:avLst/>
          </a:prstGeom>
        </p:spPr>
      </p:pic>
      <p:pic>
        <p:nvPicPr>
          <p:cNvPr id="4" name="slide22">
            <a:extLst>
              <a:ext uri="{FF2B5EF4-FFF2-40B4-BE49-F238E27FC236}">
                <a16:creationId xmlns:a16="http://schemas.microsoft.com/office/drawing/2014/main" id="{20A8904C-FC63-4BBA-895F-748A18E85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53924"/>
            <a:ext cx="5715798" cy="4572638"/>
          </a:xfrm>
          <a:prstGeom prst="rect">
            <a:avLst/>
          </a:prstGeom>
        </p:spPr>
      </p:pic>
      <p:pic>
        <p:nvPicPr>
          <p:cNvPr id="11" name="slide20">
            <a:extLst>
              <a:ext uri="{FF2B5EF4-FFF2-40B4-BE49-F238E27FC236}">
                <a16:creationId xmlns:a16="http://schemas.microsoft.com/office/drawing/2014/main" id="{2985698A-8542-4481-9752-31279F248A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10" y="1413570"/>
            <a:ext cx="5906324" cy="47250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89C3E50-81DD-4082-A897-11AC8E00090F}"/>
              </a:ext>
            </a:extLst>
          </p:cNvPr>
          <p:cNvSpPr txBox="1"/>
          <p:nvPr/>
        </p:nvSpPr>
        <p:spPr>
          <a:xfrm>
            <a:off x="662521" y="5393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3056"/>
                </a:solidFill>
              </a:rPr>
              <a:t>Substitute: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1CA12F5-92B5-4CDB-B7B4-561176F409AF}"/>
              </a:ext>
            </a:extLst>
          </p:cNvPr>
          <p:cNvSpPr txBox="1"/>
          <p:nvPr/>
        </p:nvSpPr>
        <p:spPr>
          <a:xfrm>
            <a:off x="2281163" y="537401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056"/>
                </a:solidFill>
              </a:rPr>
              <a:t>Points per Game and Player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056"/>
                </a:solidFill>
              </a:rPr>
              <a:t>Total </a:t>
            </a:r>
            <a:r>
              <a:rPr lang="de-DE" dirty="0" err="1">
                <a:solidFill>
                  <a:srgbClr val="003056"/>
                </a:solidFill>
              </a:rPr>
              <a:t>Gametime</a:t>
            </a:r>
            <a:r>
              <a:rPr lang="de-DE" dirty="0">
                <a:solidFill>
                  <a:srgbClr val="003056"/>
                </a:solidFill>
              </a:rPr>
              <a:t>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056"/>
                </a:solidFill>
              </a:rPr>
              <a:t>Age </a:t>
            </a:r>
            <a:r>
              <a:rPr lang="de-DE" dirty="0" err="1">
                <a:solidFill>
                  <a:srgbClr val="003056"/>
                </a:solidFill>
              </a:rPr>
              <a:t>of</a:t>
            </a:r>
            <a:r>
              <a:rPr lang="de-DE" dirty="0">
                <a:solidFill>
                  <a:srgbClr val="003056"/>
                </a:solidFill>
              </a:rPr>
              <a:t>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3056"/>
                </a:solidFill>
              </a:rPr>
              <a:t>…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04175D00-F8A4-418D-B1A3-0CE09E287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49" y="692300"/>
            <a:ext cx="1349079" cy="144254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B1502D0-FD70-45BA-8172-2636C1E0032E}"/>
              </a:ext>
            </a:extLst>
          </p:cNvPr>
          <p:cNvSpPr/>
          <p:nvPr/>
        </p:nvSpPr>
        <p:spPr>
          <a:xfrm>
            <a:off x="10007092" y="3922941"/>
            <a:ext cx="720049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C939BAE-F5BA-4E43-BCFA-A509C77890C6}"/>
              </a:ext>
            </a:extLst>
          </p:cNvPr>
          <p:cNvGrpSpPr/>
          <p:nvPr/>
        </p:nvGrpSpPr>
        <p:grpSpPr>
          <a:xfrm>
            <a:off x="6385619" y="1485578"/>
            <a:ext cx="5445820" cy="4488596"/>
            <a:chOff x="6385619" y="1485578"/>
            <a:chExt cx="5445820" cy="4488596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EF9F3CF-97E2-44D3-B6C2-D62616568C7F}"/>
                </a:ext>
              </a:extLst>
            </p:cNvPr>
            <p:cNvSpPr txBox="1"/>
            <p:nvPr/>
          </p:nvSpPr>
          <p:spPr>
            <a:xfrm>
              <a:off x="6385619" y="148557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3056"/>
                  </a:solidFill>
                </a:rPr>
                <a:t>Try:</a:t>
              </a: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FCA79A7-2E26-4500-8E93-4784F7048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380510" y="1989634"/>
              <a:ext cx="0" cy="1224136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FABA892-4AF0-447A-AF5B-C278E4D17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2360" y="1565054"/>
              <a:ext cx="1349079" cy="1442540"/>
            </a:xfrm>
            <a:prstGeom prst="rect">
              <a:avLst/>
            </a:prstGeom>
          </p:spPr>
        </p:pic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959761E-3BE2-4A14-B478-1EE34AC8B966}"/>
                </a:ext>
              </a:extLst>
            </p:cNvPr>
            <p:cNvCxnSpPr>
              <a:cxnSpLocks/>
            </p:cNvCxnSpPr>
            <p:nvPr/>
          </p:nvCxnSpPr>
          <p:spPr>
            <a:xfrm>
              <a:off x="10380510" y="3537936"/>
              <a:ext cx="0" cy="755954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8B97602E-A48E-4ADA-98DE-77128B3228F7}"/>
                </a:ext>
              </a:extLst>
            </p:cNvPr>
            <p:cNvCxnSpPr>
              <a:cxnSpLocks/>
            </p:cNvCxnSpPr>
            <p:nvPr/>
          </p:nvCxnSpPr>
          <p:spPr>
            <a:xfrm>
              <a:off x="10380510" y="5914200"/>
              <a:ext cx="0" cy="59974"/>
            </a:xfrm>
            <a:prstGeom prst="line">
              <a:avLst/>
            </a:prstGeom>
            <a:ln w="1905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movie">
            <a:hlinkClick r:id="" action="ppaction://media"/>
            <a:extLst>
              <a:ext uri="{FF2B5EF4-FFF2-40B4-BE49-F238E27FC236}">
                <a16:creationId xmlns:a16="http://schemas.microsoft.com/office/drawing/2014/main" id="{AB8E6EE5-8239-4C46-9C37-5C9702BFED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0237" y="-38478"/>
            <a:ext cx="5106113" cy="510611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731FD36-9982-4B5D-8F44-A702B528C4EC}"/>
              </a:ext>
            </a:extLst>
          </p:cNvPr>
          <p:cNvSpPr txBox="1"/>
          <p:nvPr/>
        </p:nvSpPr>
        <p:spPr>
          <a:xfrm>
            <a:off x="2174689" y="4941962"/>
            <a:ext cx="305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3056"/>
                </a:solidFill>
              </a:rPr>
              <a:t>NEW DATA: </a:t>
            </a:r>
            <a:r>
              <a:rPr lang="de-DE" sz="2000" b="1" dirty="0">
                <a:solidFill>
                  <a:srgbClr val="003056"/>
                </a:solidFill>
              </a:rPr>
              <a:t>UNLOCKED</a:t>
            </a:r>
          </a:p>
        </p:txBody>
      </p:sp>
    </p:spTree>
    <p:extLst>
      <p:ext uri="{BB962C8B-B14F-4D97-AF65-F5344CB8AC3E}">
        <p14:creationId xmlns:p14="http://schemas.microsoft.com/office/powerpoint/2010/main" val="29864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0" grpId="0"/>
      <p:bldP spid="10" grpId="1"/>
      <p:bldP spid="20" grpId="0"/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34FD75C-2702-42FB-9E84-CE067DD15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5067672"/>
            <a:ext cx="1009650" cy="1314450"/>
          </a:xfrm>
          <a:prstGeom prst="rect">
            <a:avLst/>
          </a:prstGeom>
        </p:spPr>
      </p:pic>
      <p:pic>
        <p:nvPicPr>
          <p:cNvPr id="6" name="slide21">
            <a:extLst>
              <a:ext uri="{FF2B5EF4-FFF2-40B4-BE49-F238E27FC236}">
                <a16:creationId xmlns:a16="http://schemas.microsoft.com/office/drawing/2014/main" id="{4788644A-8F71-4FF5-93A2-AC312890F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07" y="954721"/>
            <a:ext cx="7408286" cy="592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7089E-52F7-436D-BB5C-282B46A20CC3}"/>
              </a:ext>
            </a:extLst>
          </p:cNvPr>
          <p:cNvSpPr txBox="1"/>
          <p:nvPr/>
        </p:nvSpPr>
        <p:spPr>
          <a:xfrm>
            <a:off x="2065139" y="477466"/>
            <a:ext cx="644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Does</a:t>
            </a:r>
            <a:r>
              <a:rPr lang="de-DE" sz="2000" b="1" dirty="0"/>
              <a:t> </a:t>
            </a:r>
            <a:r>
              <a:rPr lang="de-DE" sz="2000" b="1" dirty="0" err="1"/>
              <a:t>dilligence</a:t>
            </a:r>
            <a:r>
              <a:rPr lang="de-DE" sz="2000" b="1" dirty="0"/>
              <a:t> in </a:t>
            </a:r>
            <a:r>
              <a:rPr lang="de-DE" sz="2000" b="1" dirty="0" err="1"/>
              <a:t>reporting</a:t>
            </a:r>
            <a:r>
              <a:rPr lang="de-DE" sz="2000" b="1" dirty="0"/>
              <a:t> </a:t>
            </a:r>
            <a:r>
              <a:rPr lang="de-DE" sz="2000" b="1" dirty="0" err="1"/>
              <a:t>lead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a </a:t>
            </a:r>
            <a:r>
              <a:rPr lang="de-DE" sz="2000" b="1" dirty="0" err="1"/>
              <a:t>better</a:t>
            </a:r>
            <a:r>
              <a:rPr lang="de-DE" sz="2000" b="1" dirty="0"/>
              <a:t> </a:t>
            </a:r>
            <a:r>
              <a:rPr lang="de-DE" sz="2000" b="1" dirty="0" err="1"/>
              <a:t>perfomance</a:t>
            </a:r>
            <a:r>
              <a:rPr lang="de-DE" sz="2000" b="1" dirty="0"/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4E801-28F2-45A8-B3A2-D6D1583E0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27" y="2133650"/>
            <a:ext cx="5112568" cy="21607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A1D01E-912C-4FBB-8DF6-66474959D5C5}"/>
              </a:ext>
            </a:extLst>
          </p:cNvPr>
          <p:cNvSpPr/>
          <p:nvPr/>
        </p:nvSpPr>
        <p:spPr>
          <a:xfrm>
            <a:off x="1575878" y="448556"/>
            <a:ext cx="6735729" cy="62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A3405-A62C-4537-AC37-EF7F0B32132D}"/>
              </a:ext>
            </a:extLst>
          </p:cNvPr>
          <p:cNvSpPr txBox="1"/>
          <p:nvPr/>
        </p:nvSpPr>
        <p:spPr>
          <a:xfrm>
            <a:off x="2029343" y="477466"/>
            <a:ext cx="623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Does</a:t>
            </a:r>
            <a:r>
              <a:rPr lang="de-DE" sz="2000" b="1" dirty="0"/>
              <a:t> </a:t>
            </a:r>
            <a:r>
              <a:rPr lang="de-DE" sz="2000" b="1" dirty="0" err="1"/>
              <a:t>good</a:t>
            </a:r>
            <a:r>
              <a:rPr lang="de-DE" sz="2000" b="1" dirty="0"/>
              <a:t> </a:t>
            </a:r>
            <a:r>
              <a:rPr lang="de-DE" sz="2000" b="1" dirty="0" err="1"/>
              <a:t>perfomance</a:t>
            </a:r>
            <a:r>
              <a:rPr lang="de-DE" sz="2000" b="1" dirty="0"/>
              <a:t> </a:t>
            </a:r>
            <a:r>
              <a:rPr lang="de-DE" sz="2000" b="1" dirty="0" err="1"/>
              <a:t>lead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less</a:t>
            </a:r>
            <a:r>
              <a:rPr lang="de-DE" sz="2000" b="1" dirty="0"/>
              <a:t> </a:t>
            </a:r>
            <a:r>
              <a:rPr lang="de-DE" sz="2000" b="1" dirty="0" err="1"/>
              <a:t>Self</a:t>
            </a:r>
            <a:r>
              <a:rPr lang="de-DE" sz="2000" b="1" dirty="0"/>
              <a:t>-Evaluation?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9C0F2-E88C-45A1-873F-F7BCE6239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08" y="1069827"/>
            <a:ext cx="3373740" cy="360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34FD75C-2702-42FB-9E84-CE067DD15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5067672"/>
            <a:ext cx="1009650" cy="1314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7089E-52F7-436D-BB5C-282B46A20CC3}"/>
              </a:ext>
            </a:extLst>
          </p:cNvPr>
          <p:cNvSpPr txBox="1"/>
          <p:nvPr/>
        </p:nvSpPr>
        <p:spPr>
          <a:xfrm>
            <a:off x="2065139" y="477466"/>
            <a:ext cx="6447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Does</a:t>
            </a:r>
            <a:r>
              <a:rPr lang="de-DE" sz="2000" b="1" dirty="0"/>
              <a:t> </a:t>
            </a:r>
            <a:r>
              <a:rPr lang="de-DE" sz="2000" b="1" dirty="0" err="1"/>
              <a:t>dilligence</a:t>
            </a:r>
            <a:r>
              <a:rPr lang="de-DE" sz="2000" b="1" dirty="0"/>
              <a:t> in </a:t>
            </a:r>
            <a:r>
              <a:rPr lang="de-DE" sz="2000" b="1" dirty="0" err="1"/>
              <a:t>reporting</a:t>
            </a:r>
            <a:r>
              <a:rPr lang="de-DE" sz="2000" b="1" dirty="0"/>
              <a:t> </a:t>
            </a:r>
            <a:r>
              <a:rPr lang="de-DE" sz="2000" b="1" dirty="0" err="1"/>
              <a:t>lead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a </a:t>
            </a:r>
            <a:r>
              <a:rPr lang="de-DE" sz="2000" b="1" dirty="0" err="1"/>
              <a:t>better</a:t>
            </a:r>
            <a:r>
              <a:rPr lang="de-DE" sz="2000" b="1" dirty="0"/>
              <a:t> </a:t>
            </a:r>
            <a:r>
              <a:rPr lang="de-DE" sz="2000" b="1" dirty="0" err="1"/>
              <a:t>perfomance</a:t>
            </a:r>
            <a:r>
              <a:rPr lang="de-DE" sz="2000" b="1" dirty="0"/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A1D01E-912C-4FBB-8DF6-66474959D5C5}"/>
              </a:ext>
            </a:extLst>
          </p:cNvPr>
          <p:cNvSpPr/>
          <p:nvPr/>
        </p:nvSpPr>
        <p:spPr>
          <a:xfrm>
            <a:off x="1575878" y="448556"/>
            <a:ext cx="6735729" cy="62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A3405-A62C-4537-AC37-EF7F0B32132D}"/>
              </a:ext>
            </a:extLst>
          </p:cNvPr>
          <p:cNvSpPr txBox="1"/>
          <p:nvPr/>
        </p:nvSpPr>
        <p:spPr>
          <a:xfrm>
            <a:off x="2029343" y="477466"/>
            <a:ext cx="623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What</a:t>
            </a:r>
            <a:r>
              <a:rPr lang="de-DE" sz="2000" b="1" dirty="0"/>
              <a:t> </a:t>
            </a:r>
            <a:r>
              <a:rPr lang="de-DE" sz="2000" b="1" dirty="0" err="1"/>
              <a:t>influences</a:t>
            </a:r>
            <a:r>
              <a:rPr lang="de-DE" sz="2000" b="1" dirty="0"/>
              <a:t> </a:t>
            </a:r>
            <a:r>
              <a:rPr lang="de-DE" sz="2000" b="1" dirty="0" err="1"/>
              <a:t>Pain</a:t>
            </a:r>
            <a:r>
              <a:rPr lang="de-DE" sz="2000" b="1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82995-C985-4851-805D-F0C3AA9CE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11" y="1294721"/>
            <a:ext cx="5705442" cy="4559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84C49-689E-4B70-B2EB-957AB7F71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1294721"/>
            <a:ext cx="5525241" cy="44157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6314C0-869B-4B57-8FE3-7ABCBC793A31}"/>
              </a:ext>
            </a:extLst>
          </p:cNvPr>
          <p:cNvSpPr txBox="1"/>
          <p:nvPr/>
        </p:nvSpPr>
        <p:spPr>
          <a:xfrm>
            <a:off x="4482145" y="5686821"/>
            <a:ext cx="3886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FF0000"/>
                </a:solidFill>
              </a:rPr>
              <a:t>No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Pain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during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previous</a:t>
            </a:r>
            <a:r>
              <a:rPr lang="de-DE" dirty="0">
                <a:solidFill>
                  <a:srgbClr val="FF0000"/>
                </a:solidFill>
              </a:rPr>
              <a:t> 2 </a:t>
            </a:r>
            <a:r>
              <a:rPr lang="de-DE" dirty="0" err="1">
                <a:solidFill>
                  <a:srgbClr val="FF0000"/>
                </a:solidFill>
              </a:rPr>
              <a:t>days</a:t>
            </a:r>
            <a:endParaRPr lang="de-D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92D050"/>
                </a:solidFill>
              </a:rPr>
              <a:t>Pain</a:t>
            </a:r>
            <a:r>
              <a:rPr lang="de-DE" dirty="0">
                <a:solidFill>
                  <a:srgbClr val="92D050"/>
                </a:solidFill>
              </a:rPr>
              <a:t> </a:t>
            </a:r>
            <a:r>
              <a:rPr lang="de-DE" dirty="0" err="1">
                <a:solidFill>
                  <a:srgbClr val="92D050"/>
                </a:solidFill>
              </a:rPr>
              <a:t>during</a:t>
            </a:r>
            <a:r>
              <a:rPr lang="de-DE" dirty="0">
                <a:solidFill>
                  <a:srgbClr val="92D050"/>
                </a:solidFill>
              </a:rPr>
              <a:t> </a:t>
            </a:r>
            <a:r>
              <a:rPr lang="de-DE" dirty="0" err="1">
                <a:solidFill>
                  <a:srgbClr val="92D050"/>
                </a:solidFill>
              </a:rPr>
              <a:t>one</a:t>
            </a:r>
            <a:r>
              <a:rPr lang="de-DE" dirty="0">
                <a:solidFill>
                  <a:srgbClr val="92D050"/>
                </a:solidFill>
              </a:rPr>
              <a:t> </a:t>
            </a:r>
            <a:r>
              <a:rPr lang="de-DE" dirty="0" err="1">
                <a:solidFill>
                  <a:srgbClr val="92D050"/>
                </a:solidFill>
              </a:rPr>
              <a:t>of</a:t>
            </a:r>
            <a:r>
              <a:rPr lang="de-DE" dirty="0">
                <a:solidFill>
                  <a:srgbClr val="92D050"/>
                </a:solidFill>
              </a:rPr>
              <a:t> </a:t>
            </a:r>
            <a:r>
              <a:rPr lang="de-DE" dirty="0" err="1">
                <a:solidFill>
                  <a:srgbClr val="92D050"/>
                </a:solidFill>
              </a:rPr>
              <a:t>the</a:t>
            </a:r>
            <a:r>
              <a:rPr lang="de-DE" dirty="0">
                <a:solidFill>
                  <a:srgbClr val="92D050"/>
                </a:solidFill>
              </a:rPr>
              <a:t> </a:t>
            </a:r>
            <a:r>
              <a:rPr lang="de-DE" dirty="0" err="1">
                <a:solidFill>
                  <a:srgbClr val="92D050"/>
                </a:solidFill>
              </a:rPr>
              <a:t>previous</a:t>
            </a:r>
            <a:r>
              <a:rPr lang="de-DE" dirty="0">
                <a:solidFill>
                  <a:srgbClr val="92D050"/>
                </a:solidFill>
              </a:rPr>
              <a:t> </a:t>
            </a:r>
            <a:r>
              <a:rPr lang="de-DE" dirty="0" err="1">
                <a:solidFill>
                  <a:srgbClr val="92D050"/>
                </a:solidFill>
              </a:rPr>
              <a:t>days</a:t>
            </a:r>
            <a:endParaRPr lang="de-DE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70C0"/>
                </a:solidFill>
              </a:rPr>
              <a:t>Pain</a:t>
            </a:r>
            <a:r>
              <a:rPr lang="de-DE" dirty="0">
                <a:solidFill>
                  <a:srgbClr val="0070C0"/>
                </a:solidFill>
              </a:rPr>
              <a:t> on </a:t>
            </a:r>
            <a:r>
              <a:rPr lang="de-DE" dirty="0" err="1">
                <a:solidFill>
                  <a:srgbClr val="0070C0"/>
                </a:solidFill>
              </a:rPr>
              <a:t>both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previous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days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Microsoft Office PowerPoint</Application>
  <PresentationFormat>Custom</PresentationFormat>
  <Paragraphs>14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Adrian Hendrik Besseling</dc:creator>
  <cp:lastModifiedBy>Janneck, Jonas</cp:lastModifiedBy>
  <cp:revision>19</cp:revision>
  <dcterms:created xsi:type="dcterms:W3CDTF">2019-05-04T21:07:58Z</dcterms:created>
  <dcterms:modified xsi:type="dcterms:W3CDTF">2019-05-05T09:23:27Z</dcterms:modified>
</cp:coreProperties>
</file>