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45C66-1877-4D65-862C-E8447218A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1969FE-A9D9-4EDD-8AE5-268862E9F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F7BD18-1FB5-42A5-BD68-7A09A584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2FEDEB-782A-4EFB-B8B5-833A2C0B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5A1651-AB32-494B-AF0E-8AED506F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8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7D90-9A26-4F2E-B3AC-0039BDB3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D77109-2D8C-4377-A3BA-329598534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388F45-A8BC-4054-80BE-CF26933A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1B859-8B08-4451-9D24-4DB21FEC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9906C6-F3F6-4A89-BA2B-C27B25A1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31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FD5D5F-D677-4351-A6BC-22E02120A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A4DD37-91B2-4CE8-B99C-7F618BCDB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EEB4FE-A3AC-47F1-A04F-1D1B903D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770F95-9BE3-4533-90DA-92FB0783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58E1E-05BA-41F7-A95B-553FA901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0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545E1-A6F7-4F0A-A9DE-E846D073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7EDC93-EA28-4825-AA8E-8199A501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F2709-BC83-43E8-B0BB-6CA5E2FB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3ED38F-9DC5-4806-BF23-4DEA5E9D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BEFCFF-0C1F-401F-9FA2-E989091C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63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FABF8-FA2D-450F-8ED2-946E95E1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029507-C276-437E-85CB-4C633269F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D3F4AF-EEC2-4F21-A3F5-C6693A9A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AC3F29-6DAB-4AD7-8A67-05B3FF28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AB89C-FD29-4670-9B86-65855469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18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08EB3-EC2C-4DC1-B747-D4F23C2C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95940-8478-44A0-ACEE-49B1E0CBF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CC40C7-7D75-444E-BA8E-4DE0AAC1C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0FDA97-5D08-40BA-8144-C1A793F0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538076-1E49-4DD9-9F84-0AB3B410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BA7026-5EA5-43E0-B703-4DF1F4B5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81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1A0F-A3A9-4386-82B5-61974DCD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6B7995-B87B-4C22-A2F9-758B57D70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4440CD-A0C1-406D-B388-968F08666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1C04DC-73B6-42D5-A8C5-9323B877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6C4689-DDC6-4318-8D1C-546863049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FF14C1-0EFA-4F22-8C49-30BBD1BF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993528-4E3D-44AF-AD92-AE6E9DB4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411E2D-4D23-4A61-BCE8-7FBEA61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75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9CF51-70DE-4D2F-BD18-153D71AC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EDE5E7-528A-4A4E-A9F9-19CBB3A1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DD6FC5-8006-4756-9BF3-B5FE4C06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A02691-CA56-4FDD-92C4-59513598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0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8B0D70-03FF-493F-84F0-38982765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43FD99-42E0-4A85-858C-F2093CC1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2BB995-6593-4C7F-9225-ED1986D7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6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DA05A-8C5E-4DE3-A29F-5879BD0D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5F8D0D-5456-44F2-B8CF-B0F2F836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083236-9180-4510-A467-635FDC154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EEA6BE-F189-421A-8D24-E317F21C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D8AFE-9D64-43A5-A470-F6E799BF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9498C8-5019-41C5-95D6-26AC4DAA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1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A7905-E4A5-43B3-8C7D-6CF83C45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85B48B-9D18-441B-A686-40947A04F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84CA2E-9C50-44C4-96AB-0E8C4CC8B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E088AF-B244-4BC9-A86C-D70A888A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25F132-36D9-4AFA-B957-7B0112B5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D507B-A994-4969-85C4-4AE8BB36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78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59FCCD-D2CC-4731-9A38-96E8A648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DF5A-E9A4-4734-B819-9BEDCCCC3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AFEC7-1A49-4E06-B9D9-F5679FD4C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6957-AE75-4B21-933E-2E66C75CD094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5045E5-3ABE-480F-864F-2D0FE74D9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E4735-FE55-48FF-8E82-25DFB1F04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EFCC-360D-4875-9C22-CC68ECCDD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35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OigW3ePYo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034B03-44BE-41EF-9F9C-FB8C152D9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365125"/>
            <a:ext cx="9013052" cy="1623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In Roc we trust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>
            <a:extLst>
              <a:ext uri="{FF2B5EF4-FFF2-40B4-BE49-F238E27FC236}">
                <a16:creationId xmlns:a16="http://schemas.microsoft.com/office/drawing/2014/main" id="{D21B06EF-5675-4097-8D5B-E36C05D15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2644518"/>
            <a:ext cx="9013052" cy="40485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Pavel Dimitrov </a:t>
            </a:r>
            <a:r>
              <a:rPr lang="en-US" sz="2000" dirty="0" err="1">
                <a:latin typeface="Century Gothic" panose="020B0502020202020204" pitchFamily="34" charset="0"/>
              </a:rPr>
              <a:t>Chachev</a:t>
            </a:r>
            <a:endParaRPr lang="en-US" sz="2000" dirty="0">
              <a:latin typeface="Century Gothic" panose="020B0502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Alexander </a:t>
            </a:r>
            <a:r>
              <a:rPr lang="en-US" sz="2000" dirty="0" err="1">
                <a:latin typeface="Century Gothic" panose="020B0502020202020204" pitchFamily="34" charset="0"/>
              </a:rPr>
              <a:t>Haberling</a:t>
            </a:r>
            <a:endParaRPr lang="en-US" sz="2000" dirty="0">
              <a:latin typeface="Century Gothic" panose="020B0502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Christian Moreau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Jochen Schäfer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Sebastian Ziegler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algn="l"/>
            <a:endParaRPr lang="en-US" sz="2000" dirty="0">
              <a:latin typeface="Century Gothic" panose="020B0502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8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15996C-FD7F-486E-B96E-0E9F3FEB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Model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8C4706-FAAE-4AEA-B09F-04C63557F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6993"/>
            <a:ext cx="10515598" cy="43593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Story:</a:t>
            </a:r>
          </a:p>
          <a:p>
            <a:pPr marL="0" indent="0">
              <a:buNone/>
            </a:pP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Predicting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the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upcoming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fatigue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next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week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allows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broad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adjustments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the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current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training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plan  </a:t>
            </a:r>
          </a:p>
          <a:p>
            <a:pPr marL="0" indent="0">
              <a:buNone/>
            </a:pPr>
            <a:endParaRPr lang="de-DE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Subjective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data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scaled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for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each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player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seperatly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de-DE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Baseline:</a:t>
            </a:r>
          </a:p>
          <a:p>
            <a:pPr marL="0" indent="0">
              <a:buNone/>
            </a:pP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Predicting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mode</a:t>
            </a:r>
            <a:endParaRPr lang="de-DE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MSE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 0.0712</a:t>
            </a:r>
          </a:p>
          <a:p>
            <a:pPr marL="0" indent="0">
              <a:buNone/>
            </a:pPr>
            <a:endParaRPr lang="de-DE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Gradientboosting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MSE </a:t>
            </a:r>
            <a:r>
              <a:rPr lang="de-DE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of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0.0453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44E8D4-475F-46B3-912B-15B45E58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51" y="2488368"/>
            <a:ext cx="6578901" cy="38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nlinemedien 10">
            <a:hlinkClick r:id="" action="ppaction://media"/>
            <a:extLst>
              <a:ext uri="{FF2B5EF4-FFF2-40B4-BE49-F238E27FC236}">
                <a16:creationId xmlns:a16="http://schemas.microsoft.com/office/drawing/2014/main" id="{120F004D-F454-401F-AD97-45AFC9E262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94" y="-3324"/>
            <a:ext cx="12153506" cy="68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52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395416-19B7-44AA-808A-1A48627B5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51" y="-3324"/>
            <a:ext cx="7156649" cy="71566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84C161-6A92-40DA-B129-48FA95361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4" y="4415339"/>
            <a:ext cx="2737986" cy="273798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C040EAE-7112-4FC2-BC76-0A6347787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98"/>
            <a:ext cx="5409795" cy="3560321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C8F774C-2380-46CA-8691-4099BE0F4A14}"/>
              </a:ext>
            </a:extLst>
          </p:cNvPr>
          <p:cNvCxnSpPr/>
          <p:nvPr/>
        </p:nvCxnSpPr>
        <p:spPr>
          <a:xfrm>
            <a:off x="5369155" y="-13484"/>
            <a:ext cx="0" cy="7369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2E018FB-9112-4E3B-8C97-D0B425E9DD7C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033176"/>
            <a:ext cx="53691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3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</Words>
  <Application>Microsoft Office PowerPoint</Application>
  <PresentationFormat>Breitbild</PresentationFormat>
  <Paragraphs>22</Paragraphs>
  <Slides>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</vt:lpstr>
      <vt:lpstr>In Roc we trust</vt:lpstr>
      <vt:lpstr>Model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Roc we trust</dc:title>
  <dc:creator>University</dc:creator>
  <cp:lastModifiedBy>University</cp:lastModifiedBy>
  <cp:revision>13</cp:revision>
  <dcterms:created xsi:type="dcterms:W3CDTF">2019-05-04T18:24:50Z</dcterms:created>
  <dcterms:modified xsi:type="dcterms:W3CDTF">2019-05-05T09:25:17Z</dcterms:modified>
</cp:coreProperties>
</file>