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E8F521-2772-4426-8537-3B85DD8BC97A}" v="144" dt="2019-05-05T09:24:08.0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ad Elgendy" userId="549badc10d5be5cc" providerId="LiveId" clId="{8A62C68D-79ED-44D5-809C-68897C6E192E}"/>
    <pc:docChg chg="undo custSel addSld delSld modSld">
      <pc:chgData name="Ziad Elgendy" userId="549badc10d5be5cc" providerId="LiveId" clId="{8A62C68D-79ED-44D5-809C-68897C6E192E}" dt="2019-05-05T09:24:08.008" v="494"/>
      <pc:docMkLst>
        <pc:docMk/>
      </pc:docMkLst>
      <pc:sldChg chg="modSp">
        <pc:chgData name="Ziad Elgendy" userId="549badc10d5be5cc" providerId="LiveId" clId="{8A62C68D-79ED-44D5-809C-68897C6E192E}" dt="2019-05-05T09:21:03.388" v="392" actId="20577"/>
        <pc:sldMkLst>
          <pc:docMk/>
          <pc:sldMk cId="2811548414" sldId="256"/>
        </pc:sldMkLst>
        <pc:spChg chg="mod">
          <ac:chgData name="Ziad Elgendy" userId="549badc10d5be5cc" providerId="LiveId" clId="{8A62C68D-79ED-44D5-809C-68897C6E192E}" dt="2019-05-05T09:21:03.388" v="392" actId="20577"/>
          <ac:spMkLst>
            <pc:docMk/>
            <pc:sldMk cId="2811548414" sldId="256"/>
            <ac:spMk id="3" creationId="{BADADB8F-E4F1-4ADD-BA46-67BE04DB28FD}"/>
          </ac:spMkLst>
        </pc:spChg>
      </pc:sldChg>
      <pc:sldChg chg="modSp">
        <pc:chgData name="Ziad Elgendy" userId="549badc10d5be5cc" providerId="LiveId" clId="{8A62C68D-79ED-44D5-809C-68897C6E192E}" dt="2019-05-05T09:21:27.497" v="398" actId="20577"/>
        <pc:sldMkLst>
          <pc:docMk/>
          <pc:sldMk cId="3996178074" sldId="257"/>
        </pc:sldMkLst>
        <pc:spChg chg="mod">
          <ac:chgData name="Ziad Elgendy" userId="549badc10d5be5cc" providerId="LiveId" clId="{8A62C68D-79ED-44D5-809C-68897C6E192E}" dt="2019-05-05T09:21:16.089" v="394" actId="20577"/>
          <ac:spMkLst>
            <pc:docMk/>
            <pc:sldMk cId="3996178074" sldId="257"/>
            <ac:spMk id="2" creationId="{2919E721-DF36-45CE-AF2D-92ED3827827E}"/>
          </ac:spMkLst>
        </pc:spChg>
        <pc:graphicFrameChg chg="mod">
          <ac:chgData name="Ziad Elgendy" userId="549badc10d5be5cc" providerId="LiveId" clId="{8A62C68D-79ED-44D5-809C-68897C6E192E}" dt="2019-05-05T09:21:27.497" v="398" actId="20577"/>
          <ac:graphicFrameMkLst>
            <pc:docMk/>
            <pc:sldMk cId="3996178074" sldId="257"/>
            <ac:graphicFrameMk id="4" creationId="{286BAE26-15DC-454D-8B53-D044C50D7FB0}"/>
          </ac:graphicFrameMkLst>
        </pc:graphicFrameChg>
      </pc:sldChg>
      <pc:sldChg chg="addSp delSp modSp">
        <pc:chgData name="Ziad Elgendy" userId="549badc10d5be5cc" providerId="LiveId" clId="{8A62C68D-79ED-44D5-809C-68897C6E192E}" dt="2019-05-05T09:21:35.817" v="402" actId="20577"/>
        <pc:sldMkLst>
          <pc:docMk/>
          <pc:sldMk cId="611936526" sldId="259"/>
        </pc:sldMkLst>
        <pc:spChg chg="mod">
          <ac:chgData name="Ziad Elgendy" userId="549badc10d5be5cc" providerId="LiveId" clId="{8A62C68D-79ED-44D5-809C-68897C6E192E}" dt="2019-05-05T09:21:35.817" v="402" actId="20577"/>
          <ac:spMkLst>
            <pc:docMk/>
            <pc:sldMk cId="611936526" sldId="259"/>
            <ac:spMk id="2" creationId="{2919E721-DF36-45CE-AF2D-92ED3827827E}"/>
          </ac:spMkLst>
        </pc:spChg>
        <pc:spChg chg="add del mod">
          <ac:chgData name="Ziad Elgendy" userId="549badc10d5be5cc" providerId="LiveId" clId="{8A62C68D-79ED-44D5-809C-68897C6E192E}" dt="2019-05-05T08:45:45.631" v="159" actId="478"/>
          <ac:spMkLst>
            <pc:docMk/>
            <pc:sldMk cId="611936526" sldId="259"/>
            <ac:spMk id="11" creationId="{A44D3655-3CB0-487A-8FDC-5E5AC4E133AC}"/>
          </ac:spMkLst>
        </pc:spChg>
        <pc:graphicFrameChg chg="del mod modGraphic">
          <ac:chgData name="Ziad Elgendy" userId="549badc10d5be5cc" providerId="LiveId" clId="{8A62C68D-79ED-44D5-809C-68897C6E192E}" dt="2019-05-05T08:45:05.198" v="156" actId="478"/>
          <ac:graphicFrameMkLst>
            <pc:docMk/>
            <pc:sldMk cId="611936526" sldId="259"/>
            <ac:graphicFrameMk id="8" creationId="{3B48C144-EAC6-4F39-9EB4-2256CD13EEC4}"/>
          </ac:graphicFrameMkLst>
        </pc:graphicFrameChg>
        <pc:graphicFrameChg chg="add mod">
          <ac:chgData name="Ziad Elgendy" userId="549badc10d5be5cc" providerId="LiveId" clId="{8A62C68D-79ED-44D5-809C-68897C6E192E}" dt="2019-05-05T08:47:08.502" v="166" actId="12100"/>
          <ac:graphicFrameMkLst>
            <pc:docMk/>
            <pc:sldMk cId="611936526" sldId="259"/>
            <ac:graphicFrameMk id="9" creationId="{8832FF15-C73D-4706-8B0F-53EBA5EC3F69}"/>
          </ac:graphicFrameMkLst>
        </pc:graphicFrameChg>
      </pc:sldChg>
      <pc:sldChg chg="addSp modSp add">
        <pc:chgData name="Ziad Elgendy" userId="549badc10d5be5cc" providerId="LiveId" clId="{8A62C68D-79ED-44D5-809C-68897C6E192E}" dt="2019-05-05T08:51:27.314" v="169" actId="13822"/>
        <pc:sldMkLst>
          <pc:docMk/>
          <pc:sldMk cId="474308028" sldId="260"/>
        </pc:sldMkLst>
        <pc:spChg chg="add mod">
          <ac:chgData name="Ziad Elgendy" userId="549badc10d5be5cc" providerId="LiveId" clId="{8A62C68D-79ED-44D5-809C-68897C6E192E}" dt="2019-05-05T08:51:27.314" v="169" actId="13822"/>
          <ac:spMkLst>
            <pc:docMk/>
            <pc:sldMk cId="474308028" sldId="260"/>
            <ac:spMk id="4" creationId="{6B92D2C7-D8BF-4795-88DA-CA9E51ADF8C5}"/>
          </ac:spMkLst>
        </pc:spChg>
      </pc:sldChg>
      <pc:sldChg chg="add del">
        <pc:chgData name="Ziad Elgendy" userId="549badc10d5be5cc" providerId="LiveId" clId="{8A62C68D-79ED-44D5-809C-68897C6E192E}" dt="2019-05-05T08:51:35.644" v="172" actId="2696"/>
        <pc:sldMkLst>
          <pc:docMk/>
          <pc:sldMk cId="2669373724" sldId="261"/>
        </pc:sldMkLst>
      </pc:sldChg>
      <pc:sldChg chg="addSp delSp modSp add del">
        <pc:chgData name="Ziad Elgendy" userId="549badc10d5be5cc" providerId="LiveId" clId="{8A62C68D-79ED-44D5-809C-68897C6E192E}" dt="2019-05-05T09:22:40.412" v="487" actId="404"/>
        <pc:sldMkLst>
          <pc:docMk/>
          <pc:sldMk cId="2838588688" sldId="261"/>
        </pc:sldMkLst>
        <pc:spChg chg="mod">
          <ac:chgData name="Ziad Elgendy" userId="549badc10d5be5cc" providerId="LiveId" clId="{8A62C68D-79ED-44D5-809C-68897C6E192E}" dt="2019-05-05T09:18:27.829" v="278" actId="20577"/>
          <ac:spMkLst>
            <pc:docMk/>
            <pc:sldMk cId="2838588688" sldId="261"/>
            <ac:spMk id="2" creationId="{2919E721-DF36-45CE-AF2D-92ED3827827E}"/>
          </ac:spMkLst>
        </pc:spChg>
        <pc:spChg chg="add mod">
          <ac:chgData name="Ziad Elgendy" userId="549badc10d5be5cc" providerId="LiveId" clId="{8A62C68D-79ED-44D5-809C-68897C6E192E}" dt="2019-05-05T09:21:56.300" v="408" actId="27636"/>
          <ac:spMkLst>
            <pc:docMk/>
            <pc:sldMk cId="2838588688" sldId="261"/>
            <ac:spMk id="6" creationId="{3BF8AFFE-A7A5-4289-A319-58A573A9B87A}"/>
          </ac:spMkLst>
        </pc:spChg>
        <pc:spChg chg="add mod">
          <ac:chgData name="Ziad Elgendy" userId="549badc10d5be5cc" providerId="LiveId" clId="{8A62C68D-79ED-44D5-809C-68897C6E192E}" dt="2019-05-05T09:22:40.412" v="487" actId="404"/>
          <ac:spMkLst>
            <pc:docMk/>
            <pc:sldMk cId="2838588688" sldId="261"/>
            <ac:spMk id="7" creationId="{012DDE25-18CE-4038-958E-C5B7CF580517}"/>
          </ac:spMkLst>
        </pc:spChg>
        <pc:graphicFrameChg chg="del modGraphic">
          <ac:chgData name="Ziad Elgendy" userId="549badc10d5be5cc" providerId="LiveId" clId="{8A62C68D-79ED-44D5-809C-68897C6E192E}" dt="2019-05-05T09:18:30.732" v="279" actId="478"/>
          <ac:graphicFrameMkLst>
            <pc:docMk/>
            <pc:sldMk cId="2838588688" sldId="261"/>
            <ac:graphicFrameMk id="8" creationId="{3B48C144-EAC6-4F39-9EB4-2256CD13EEC4}"/>
          </ac:graphicFrameMkLst>
        </pc:graphicFrameChg>
        <pc:picChg chg="add mod modCrop">
          <ac:chgData name="Ziad Elgendy" userId="549badc10d5be5cc" providerId="LiveId" clId="{8A62C68D-79ED-44D5-809C-68897C6E192E}" dt="2019-05-05T09:18:50.790" v="284" actId="14100"/>
          <ac:picMkLst>
            <pc:docMk/>
            <pc:sldMk cId="2838588688" sldId="261"/>
            <ac:picMk id="4" creationId="{29D29683-2579-4918-ABED-7FA7CD29828C}"/>
          </ac:picMkLst>
        </pc:picChg>
      </pc:sldChg>
      <pc:sldChg chg="addSp delSp modSp add modTransition">
        <pc:chgData name="Ziad Elgendy" userId="549badc10d5be5cc" providerId="LiveId" clId="{8A62C68D-79ED-44D5-809C-68897C6E192E}" dt="2019-05-05T09:24:08.008" v="494"/>
        <pc:sldMkLst>
          <pc:docMk/>
          <pc:sldMk cId="2913386172" sldId="262"/>
        </pc:sldMkLst>
        <pc:spChg chg="mod">
          <ac:chgData name="Ziad Elgendy" userId="549badc10d5be5cc" providerId="LiveId" clId="{8A62C68D-79ED-44D5-809C-68897C6E192E}" dt="2019-05-05T08:51:44.257" v="180" actId="20577"/>
          <ac:spMkLst>
            <pc:docMk/>
            <pc:sldMk cId="2913386172" sldId="262"/>
            <ac:spMk id="2" creationId="{2919E721-DF36-45CE-AF2D-92ED3827827E}"/>
          </ac:spMkLst>
        </pc:spChg>
        <pc:spChg chg="add del mod ord">
          <ac:chgData name="Ziad Elgendy" userId="549badc10d5be5cc" providerId="LiveId" clId="{8A62C68D-79ED-44D5-809C-68897C6E192E}" dt="2019-05-05T09:23:17.497" v="489"/>
          <ac:spMkLst>
            <pc:docMk/>
            <pc:sldMk cId="2913386172" sldId="262"/>
            <ac:spMk id="3" creationId="{A36B5F52-92FC-4CCA-A029-9486AF0C52A7}"/>
          </ac:spMkLst>
        </pc:spChg>
        <pc:spChg chg="del">
          <ac:chgData name="Ziad Elgendy" userId="549badc10d5be5cc" providerId="LiveId" clId="{8A62C68D-79ED-44D5-809C-68897C6E192E}" dt="2019-05-05T08:52:08.198" v="184" actId="478"/>
          <ac:spMkLst>
            <pc:docMk/>
            <pc:sldMk cId="2913386172" sldId="262"/>
            <ac:spMk id="5" creationId="{DB3BD5D8-4E09-4E5F-B8B1-AB02BD016DC6}"/>
          </ac:spMkLst>
        </pc:spChg>
        <pc:spChg chg="del">
          <ac:chgData name="Ziad Elgendy" userId="549badc10d5be5cc" providerId="LiveId" clId="{8A62C68D-79ED-44D5-809C-68897C6E192E}" dt="2019-05-05T08:52:07.635" v="183" actId="478"/>
          <ac:spMkLst>
            <pc:docMk/>
            <pc:sldMk cId="2913386172" sldId="262"/>
            <ac:spMk id="6" creationId="{C584EE38-7569-46C2-A0AA-5DDA14265604}"/>
          </ac:spMkLst>
        </pc:spChg>
        <pc:spChg chg="del">
          <ac:chgData name="Ziad Elgendy" userId="549badc10d5be5cc" providerId="LiveId" clId="{8A62C68D-79ED-44D5-809C-68897C6E192E}" dt="2019-05-05T08:52:10.044" v="185" actId="478"/>
          <ac:spMkLst>
            <pc:docMk/>
            <pc:sldMk cId="2913386172" sldId="262"/>
            <ac:spMk id="7" creationId="{E1087AF3-3E1D-4B38-BB08-3BE4C8B52CFB}"/>
          </ac:spMkLst>
        </pc:spChg>
        <pc:graphicFrameChg chg="del">
          <ac:chgData name="Ziad Elgendy" userId="549badc10d5be5cc" providerId="LiveId" clId="{8A62C68D-79ED-44D5-809C-68897C6E192E}" dt="2019-05-05T08:51:49.920" v="181" actId="478"/>
          <ac:graphicFrameMkLst>
            <pc:docMk/>
            <pc:sldMk cId="2913386172" sldId="262"/>
            <ac:graphicFrameMk id="4" creationId="{286BAE26-15DC-454D-8B53-D044C50D7FB0}"/>
          </ac:graphicFrameMkLst>
        </pc:graphicFrameChg>
        <pc:graphicFrameChg chg="add mod modGraphic">
          <ac:chgData name="Ziad Elgendy" userId="549badc10d5be5cc" providerId="LiveId" clId="{8A62C68D-79ED-44D5-809C-68897C6E192E}" dt="2019-05-05T09:23:56.697" v="493" actId="2084"/>
          <ac:graphicFrameMkLst>
            <pc:docMk/>
            <pc:sldMk cId="2913386172" sldId="262"/>
            <ac:graphicFrameMk id="8" creationId="{24098B93-2043-43AC-8FFA-9FC4B427A15E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http://healthygallatin.org/healthy-people-families/parenting/sleep-safety-tips/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4.jpeg"/><Relationship Id="rId2" Type="http://schemas.openxmlformats.org/officeDocument/2006/relationships/hyperlink" Target="http://www.shorefit.co.uk/?page_id=632" TargetMode="External"/><Relationship Id="rId1" Type="http://schemas.openxmlformats.org/officeDocument/2006/relationships/image" Target="../media/image1.jpg"/><Relationship Id="rId6" Type="http://schemas.openxmlformats.org/officeDocument/2006/relationships/hyperlink" Target="https://www.popsugar.com/fitness/Foods-Ease-Muscle-Joint-Pain-7634540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://mattresshelp.org/children-sleep/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opsugar.com/fitness/Foods-Ease-Muscle-Joint-Pain-7634540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3.jpg"/><Relationship Id="rId2" Type="http://schemas.openxmlformats.org/officeDocument/2006/relationships/hyperlink" Target="http://www.shorefit.co.uk/?page_id=632" TargetMode="External"/><Relationship Id="rId1" Type="http://schemas.openxmlformats.org/officeDocument/2006/relationships/image" Target="../media/image1.jpg"/><Relationship Id="rId6" Type="http://schemas.openxmlformats.org/officeDocument/2006/relationships/hyperlink" Target="http://healthygallatin.org/healthy-people-families/parenting/sleep-safety-tips/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mattresshelp.org/children-sleep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CE7368-6A64-4F0F-8835-6A448A3440AD}" type="doc">
      <dgm:prSet loTypeId="urn:microsoft.com/office/officeart/2011/layout/HexagonRadial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de-DE"/>
        </a:p>
      </dgm:t>
    </dgm:pt>
    <dgm:pt modelId="{CB149034-82FA-40F9-AFA7-3A69A34E5F76}">
      <dgm:prSet phldrT="[Text]"/>
      <dgm:spPr/>
      <dgm:t>
        <a:bodyPr/>
        <a:lstStyle/>
        <a:p>
          <a:r>
            <a:rPr lang="de-DE" err="1">
              <a:latin typeface="Segoe UI Light" panose="020B0502040204020203" pitchFamily="34" charset="0"/>
              <a:cs typeface="Segoe UI Light" panose="020B0502040204020203" pitchFamily="34" charset="0"/>
            </a:rPr>
            <a:t>Success</a:t>
          </a:r>
          <a:endParaRPr lang="de-DE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F8A6380-E7A3-4C04-A1AD-1B5A36D4A7F4}" type="parTrans" cxnId="{1AE85086-2552-4EA8-BD35-E5D1FB8173DB}">
      <dgm:prSet/>
      <dgm:spPr/>
      <dgm:t>
        <a:bodyPr/>
        <a:lstStyle/>
        <a:p>
          <a:endParaRPr lang="de-DE"/>
        </a:p>
      </dgm:t>
    </dgm:pt>
    <dgm:pt modelId="{12FA4EF7-3ABD-457A-9887-E0C05BD8572F}" type="sibTrans" cxnId="{1AE85086-2552-4EA8-BD35-E5D1FB8173DB}">
      <dgm:prSet/>
      <dgm:spPr/>
      <dgm:t>
        <a:bodyPr/>
        <a:lstStyle/>
        <a:p>
          <a:endParaRPr lang="de-DE"/>
        </a:p>
      </dgm:t>
    </dgm:pt>
    <dgm:pt modelId="{D9758CE6-79D9-4420-9979-F789C36F7503}">
      <dgm:prSet phldrT="[Text]"/>
      <dgm:spPr/>
      <dgm:t>
        <a:bodyPr/>
        <a:lstStyle/>
        <a:p>
          <a:r>
            <a:rPr lang="de-DE">
              <a:latin typeface="Segoe UI Light" panose="020B0502040204020203" pitchFamily="34" charset="0"/>
              <a:cs typeface="Segoe UI Light" panose="020B0502040204020203" pitchFamily="34" charset="0"/>
            </a:rPr>
            <a:t>Betting Odds</a:t>
          </a:r>
        </a:p>
      </dgm:t>
    </dgm:pt>
    <dgm:pt modelId="{EBD9942B-9779-4989-82CB-6F8AACE2EED2}" type="parTrans" cxnId="{7A89179F-5B98-47DB-A482-8E6C0293D733}">
      <dgm:prSet/>
      <dgm:spPr/>
      <dgm:t>
        <a:bodyPr/>
        <a:lstStyle/>
        <a:p>
          <a:endParaRPr lang="de-DE"/>
        </a:p>
      </dgm:t>
    </dgm:pt>
    <dgm:pt modelId="{D89F8EF5-14E8-406D-A9E9-322BD787005B}" type="sibTrans" cxnId="{7A89179F-5B98-47DB-A482-8E6C0293D733}">
      <dgm:prSet/>
      <dgm:spPr/>
      <dgm:t>
        <a:bodyPr/>
        <a:lstStyle/>
        <a:p>
          <a:endParaRPr lang="de-DE"/>
        </a:p>
      </dgm:t>
    </dgm:pt>
    <dgm:pt modelId="{7FC8261C-E078-4FB5-9138-E7012B9A912A}">
      <dgm:prSet phldrT="[Text]"/>
      <dgm:spPr/>
      <dgm:t>
        <a:bodyPr/>
        <a:lstStyle/>
        <a:p>
          <a:r>
            <a:rPr lang="de-DE">
              <a:latin typeface="Segoe UI Light" panose="020B0502040204020203" pitchFamily="34" charset="0"/>
              <a:cs typeface="Segoe UI Light" panose="020B0502040204020203" pitchFamily="34" charset="0"/>
            </a:rPr>
            <a:t>Fatigue</a:t>
          </a:r>
        </a:p>
      </dgm:t>
    </dgm:pt>
    <dgm:pt modelId="{80D14F5F-0E3C-4F48-B639-768D4E86F6CB}" type="parTrans" cxnId="{4D36E429-AB9F-4D2B-8418-BC598A86A1C9}">
      <dgm:prSet/>
      <dgm:spPr/>
      <dgm:t>
        <a:bodyPr/>
        <a:lstStyle/>
        <a:p>
          <a:endParaRPr lang="de-DE"/>
        </a:p>
      </dgm:t>
    </dgm:pt>
    <dgm:pt modelId="{153152FF-2E34-4A90-8417-67CDD6DF7992}" type="sibTrans" cxnId="{4D36E429-AB9F-4D2B-8418-BC598A86A1C9}">
      <dgm:prSet/>
      <dgm:spPr/>
      <dgm:t>
        <a:bodyPr/>
        <a:lstStyle/>
        <a:p>
          <a:endParaRPr lang="de-DE"/>
        </a:p>
      </dgm:t>
    </dgm:pt>
    <dgm:pt modelId="{C7B24B4E-8C1B-4C40-B236-5EFACA1AC4B8}">
      <dgm:prSet phldrT="[Text]"/>
      <dgm:spPr/>
      <dgm:t>
        <a:bodyPr/>
        <a:lstStyle/>
        <a:p>
          <a:r>
            <a:rPr lang="de-DE">
              <a:latin typeface="Segoe UI Light" panose="020B0502040204020203" pitchFamily="34" charset="0"/>
              <a:cs typeface="Segoe UI Light" panose="020B0502040204020203" pitchFamily="34" charset="0"/>
            </a:rPr>
            <a:t>Motivation</a:t>
          </a:r>
        </a:p>
      </dgm:t>
    </dgm:pt>
    <dgm:pt modelId="{9A61FB80-D145-4007-9F7D-3D425E265161}" type="parTrans" cxnId="{19810B70-0AD6-4120-AAF9-2B8CCC214544}">
      <dgm:prSet/>
      <dgm:spPr/>
      <dgm:t>
        <a:bodyPr/>
        <a:lstStyle/>
        <a:p>
          <a:endParaRPr lang="de-DE"/>
        </a:p>
      </dgm:t>
    </dgm:pt>
    <dgm:pt modelId="{6F1890FB-0601-4221-BB01-D9E5CFCAD53E}" type="sibTrans" cxnId="{19810B70-0AD6-4120-AAF9-2B8CCC214544}">
      <dgm:prSet/>
      <dgm:spPr/>
      <dgm:t>
        <a:bodyPr/>
        <a:lstStyle/>
        <a:p>
          <a:endParaRPr lang="de-DE"/>
        </a:p>
      </dgm:t>
    </dgm:pt>
    <dgm:pt modelId="{06684A34-5C1F-4A9E-83B7-B8383E96C6E3}">
      <dgm:prSet phldrT="[Text]"/>
      <dgm:spPr/>
      <dgm:t>
        <a:bodyPr/>
        <a:lstStyle/>
        <a:p>
          <a:r>
            <a:rPr lang="de-DE">
              <a:latin typeface="Segoe UI Light" panose="020B0502040204020203" pitchFamily="34" charset="0"/>
              <a:cs typeface="Segoe UI Light" panose="020B0502040204020203" pitchFamily="34" charset="0"/>
            </a:rPr>
            <a:t>Home Turf</a:t>
          </a:r>
        </a:p>
      </dgm:t>
    </dgm:pt>
    <dgm:pt modelId="{4E0519AA-6CD9-4C9E-9EEF-DFA89EE60FB9}" type="parTrans" cxnId="{993D781E-67DC-45FC-9B24-CA7122B2A970}">
      <dgm:prSet/>
      <dgm:spPr/>
      <dgm:t>
        <a:bodyPr/>
        <a:lstStyle/>
        <a:p>
          <a:endParaRPr lang="de-DE"/>
        </a:p>
      </dgm:t>
    </dgm:pt>
    <dgm:pt modelId="{BEC82ABA-5051-451F-9414-D85CCD467873}" type="sibTrans" cxnId="{993D781E-67DC-45FC-9B24-CA7122B2A970}">
      <dgm:prSet/>
      <dgm:spPr/>
      <dgm:t>
        <a:bodyPr/>
        <a:lstStyle/>
        <a:p>
          <a:endParaRPr lang="de-DE"/>
        </a:p>
      </dgm:t>
    </dgm:pt>
    <dgm:pt modelId="{A2D18815-781E-41A7-AD19-E20EEA4681CA}">
      <dgm:prSet phldrT="[Text]"/>
      <dgm:spPr/>
      <dgm:t>
        <a:bodyPr/>
        <a:lstStyle/>
        <a:p>
          <a:r>
            <a:rPr lang="de-DE" err="1">
              <a:latin typeface="Segoe UI Light" panose="020B0502040204020203" pitchFamily="34" charset="0"/>
              <a:cs typeface="Segoe UI Light" panose="020B0502040204020203" pitchFamily="34" charset="0"/>
            </a:rPr>
            <a:t>No.Games</a:t>
          </a:r>
          <a:endParaRPr lang="de-DE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1645F80-E0E6-47AB-BFDC-1A5187224493}" type="parTrans" cxnId="{D00BE031-7F33-4542-83F8-D0478B1A9992}">
      <dgm:prSet/>
      <dgm:spPr/>
      <dgm:t>
        <a:bodyPr/>
        <a:lstStyle/>
        <a:p>
          <a:endParaRPr lang="de-DE"/>
        </a:p>
      </dgm:t>
    </dgm:pt>
    <dgm:pt modelId="{36309239-0EC3-4776-935D-ABAAF08B8CCE}" type="sibTrans" cxnId="{D00BE031-7F33-4542-83F8-D0478B1A9992}">
      <dgm:prSet/>
      <dgm:spPr/>
      <dgm:t>
        <a:bodyPr/>
        <a:lstStyle/>
        <a:p>
          <a:endParaRPr lang="de-DE"/>
        </a:p>
      </dgm:t>
    </dgm:pt>
    <dgm:pt modelId="{E8685ADD-BD04-498C-8925-1128F3229AF6}">
      <dgm:prSet phldrT="[Text]"/>
      <dgm:spPr/>
      <dgm:t>
        <a:bodyPr/>
        <a:lstStyle/>
        <a:p>
          <a:r>
            <a:rPr lang="de-DE" err="1">
              <a:latin typeface="Segoe UI Light" panose="020B0502040204020203" pitchFamily="34" charset="0"/>
              <a:cs typeface="Segoe UI Light" panose="020B0502040204020203" pitchFamily="34" charset="0"/>
            </a:rPr>
            <a:t>Weather</a:t>
          </a:r>
          <a:endParaRPr lang="de-DE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30150E0-9AAE-4F8C-B818-2669D2F482CF}" type="parTrans" cxnId="{1E1ECF3F-C733-4DB6-917A-C2BBD9C152A2}">
      <dgm:prSet/>
      <dgm:spPr/>
      <dgm:t>
        <a:bodyPr/>
        <a:lstStyle/>
        <a:p>
          <a:endParaRPr lang="de-DE"/>
        </a:p>
      </dgm:t>
    </dgm:pt>
    <dgm:pt modelId="{3F4F9BAD-8505-4FDA-89D7-EE1B21125DB4}" type="sibTrans" cxnId="{1E1ECF3F-C733-4DB6-917A-C2BBD9C152A2}">
      <dgm:prSet/>
      <dgm:spPr/>
      <dgm:t>
        <a:bodyPr/>
        <a:lstStyle/>
        <a:p>
          <a:endParaRPr lang="de-DE"/>
        </a:p>
      </dgm:t>
    </dgm:pt>
    <dgm:pt modelId="{9333ADC4-66DB-4316-86D1-5F1196AF0419}" type="pres">
      <dgm:prSet presAssocID="{BECE7368-6A64-4F0F-8835-6A448A3440A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91C0486-9A5D-4A43-B456-3CD6D9CF1736}" type="pres">
      <dgm:prSet presAssocID="{CB149034-82FA-40F9-AFA7-3A69A34E5F76}" presName="Parent" presStyleLbl="node0" presStyleIdx="0" presStyleCnt="1">
        <dgm:presLayoutVars>
          <dgm:chMax val="6"/>
          <dgm:chPref val="6"/>
        </dgm:presLayoutVars>
      </dgm:prSet>
      <dgm:spPr/>
    </dgm:pt>
    <dgm:pt modelId="{CB6E6B9E-7D8F-4E4C-9BE4-0BD189968DC2}" type="pres">
      <dgm:prSet presAssocID="{D9758CE6-79D9-4420-9979-F789C36F7503}" presName="Accent1" presStyleCnt="0"/>
      <dgm:spPr/>
    </dgm:pt>
    <dgm:pt modelId="{5B18B736-C9A6-42B4-B951-AB34F61F901B}" type="pres">
      <dgm:prSet presAssocID="{D9758CE6-79D9-4420-9979-F789C36F7503}" presName="Accent" presStyleLbl="bgShp" presStyleIdx="0" presStyleCnt="6"/>
      <dgm:spPr/>
    </dgm:pt>
    <dgm:pt modelId="{03786AD6-AEC1-46D1-B38A-8F83CD86CDCF}" type="pres">
      <dgm:prSet presAssocID="{D9758CE6-79D9-4420-9979-F789C36F750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8420664D-B04E-4898-B959-C4D99C68FA08}" type="pres">
      <dgm:prSet presAssocID="{7FC8261C-E078-4FB5-9138-E7012B9A912A}" presName="Accent2" presStyleCnt="0"/>
      <dgm:spPr/>
    </dgm:pt>
    <dgm:pt modelId="{B8091467-416C-4F18-BAD6-092B193CE72F}" type="pres">
      <dgm:prSet presAssocID="{7FC8261C-E078-4FB5-9138-E7012B9A912A}" presName="Accent" presStyleLbl="bgShp" presStyleIdx="1" presStyleCnt="6" custLinFactNeighborX="24059" custLinFactNeighborY="3596"/>
      <dgm:spPr/>
    </dgm:pt>
    <dgm:pt modelId="{5E1C6F48-1187-4DDC-B669-E1E1F15128AD}" type="pres">
      <dgm:prSet presAssocID="{7FC8261C-E078-4FB5-9138-E7012B9A912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E9339A48-1D6C-4025-8E11-E2C6FA0F5623}" type="pres">
      <dgm:prSet presAssocID="{C7B24B4E-8C1B-4C40-B236-5EFACA1AC4B8}" presName="Accent3" presStyleCnt="0"/>
      <dgm:spPr/>
    </dgm:pt>
    <dgm:pt modelId="{D4A21319-A88A-4BA1-A7B6-851A2AA7734D}" type="pres">
      <dgm:prSet presAssocID="{C7B24B4E-8C1B-4C40-B236-5EFACA1AC4B8}" presName="Accent" presStyleLbl="bgShp" presStyleIdx="2" presStyleCnt="6" custLinFactNeighborY="24404"/>
      <dgm:spPr/>
    </dgm:pt>
    <dgm:pt modelId="{2E088538-0C1E-402A-A0D1-88C982AE850B}" type="pres">
      <dgm:prSet presAssocID="{C7B24B4E-8C1B-4C40-B236-5EFACA1AC4B8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A689A7AD-E39F-4711-988F-2C2986961842}" type="pres">
      <dgm:prSet presAssocID="{06684A34-5C1F-4A9E-83B7-B8383E96C6E3}" presName="Accent4" presStyleCnt="0"/>
      <dgm:spPr/>
    </dgm:pt>
    <dgm:pt modelId="{98491DDC-B64B-4F78-8DEE-F8951A8AD7BB}" type="pres">
      <dgm:prSet presAssocID="{06684A34-5C1F-4A9E-83B7-B8383E96C6E3}" presName="Accent" presStyleLbl="bgShp" presStyleIdx="3" presStyleCnt="6" custLinFactNeighborX="-16355" custLinFactNeighborY="21693"/>
      <dgm:spPr/>
    </dgm:pt>
    <dgm:pt modelId="{B2B2A859-4E2E-4DFD-9EA1-23B71B112F8D}" type="pres">
      <dgm:prSet presAssocID="{06684A34-5C1F-4A9E-83B7-B8383E96C6E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8E2B1A7-96DD-4E98-8534-947BC005C72D}" type="pres">
      <dgm:prSet presAssocID="{A2D18815-781E-41A7-AD19-E20EEA4681CA}" presName="Accent5" presStyleCnt="0"/>
      <dgm:spPr/>
    </dgm:pt>
    <dgm:pt modelId="{0F61D05C-DFAD-4ED2-AA00-131CC407F640}" type="pres">
      <dgm:prSet presAssocID="{A2D18815-781E-41A7-AD19-E20EEA4681CA}" presName="Accent" presStyleLbl="bgShp" presStyleIdx="4" presStyleCnt="6" custLinFactNeighborX="-16069" custLinFactNeighborY="-13558"/>
      <dgm:spPr/>
    </dgm:pt>
    <dgm:pt modelId="{D46162CC-721D-42D8-B087-2311B7A27415}" type="pres">
      <dgm:prSet presAssocID="{A2D18815-781E-41A7-AD19-E20EEA4681C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8436AA2A-E6CF-4EF9-A406-715E5A2B324F}" type="pres">
      <dgm:prSet presAssocID="{E8685ADD-BD04-498C-8925-1128F3229AF6}" presName="Accent6" presStyleCnt="0"/>
      <dgm:spPr/>
    </dgm:pt>
    <dgm:pt modelId="{9C3E259B-CFC6-47E7-A873-48CD385DA130}" type="pres">
      <dgm:prSet presAssocID="{E8685ADD-BD04-498C-8925-1128F3229AF6}" presName="Accent" presStyleLbl="bgShp" presStyleIdx="5" presStyleCnt="6" custLinFactNeighborX="-2336" custLinFactNeighborY="-20138"/>
      <dgm:spPr/>
    </dgm:pt>
    <dgm:pt modelId="{73823687-D3B4-42CE-BE80-5169C00876BB}" type="pres">
      <dgm:prSet presAssocID="{E8685ADD-BD04-498C-8925-1128F3229AF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DD0E4A01-8589-400B-8E57-51A45C7BCE3D}" type="presOf" srcId="{06684A34-5C1F-4A9E-83B7-B8383E96C6E3}" destId="{B2B2A859-4E2E-4DFD-9EA1-23B71B112F8D}" srcOrd="0" destOrd="0" presId="urn:microsoft.com/office/officeart/2011/layout/HexagonRadial"/>
    <dgm:cxn modelId="{993D781E-67DC-45FC-9B24-CA7122B2A970}" srcId="{CB149034-82FA-40F9-AFA7-3A69A34E5F76}" destId="{06684A34-5C1F-4A9E-83B7-B8383E96C6E3}" srcOrd="3" destOrd="0" parTransId="{4E0519AA-6CD9-4C9E-9EEF-DFA89EE60FB9}" sibTransId="{BEC82ABA-5051-451F-9414-D85CCD467873}"/>
    <dgm:cxn modelId="{4D36E429-AB9F-4D2B-8418-BC598A86A1C9}" srcId="{CB149034-82FA-40F9-AFA7-3A69A34E5F76}" destId="{7FC8261C-E078-4FB5-9138-E7012B9A912A}" srcOrd="1" destOrd="0" parTransId="{80D14F5F-0E3C-4F48-B639-768D4E86F6CB}" sibTransId="{153152FF-2E34-4A90-8417-67CDD6DF7992}"/>
    <dgm:cxn modelId="{D00BE031-7F33-4542-83F8-D0478B1A9992}" srcId="{CB149034-82FA-40F9-AFA7-3A69A34E5F76}" destId="{A2D18815-781E-41A7-AD19-E20EEA4681CA}" srcOrd="4" destOrd="0" parTransId="{D1645F80-E0E6-47AB-BFDC-1A5187224493}" sibTransId="{36309239-0EC3-4776-935D-ABAAF08B8CCE}"/>
    <dgm:cxn modelId="{4E809934-3806-4210-97B7-FFA6456B9A09}" type="presOf" srcId="{7FC8261C-E078-4FB5-9138-E7012B9A912A}" destId="{5E1C6F48-1187-4DDC-B669-E1E1F15128AD}" srcOrd="0" destOrd="0" presId="urn:microsoft.com/office/officeart/2011/layout/HexagonRadial"/>
    <dgm:cxn modelId="{1E1ECF3F-C733-4DB6-917A-C2BBD9C152A2}" srcId="{CB149034-82FA-40F9-AFA7-3A69A34E5F76}" destId="{E8685ADD-BD04-498C-8925-1128F3229AF6}" srcOrd="5" destOrd="0" parTransId="{F30150E0-9AAE-4F8C-B818-2669D2F482CF}" sibTransId="{3F4F9BAD-8505-4FDA-89D7-EE1B21125DB4}"/>
    <dgm:cxn modelId="{D968B940-BD66-4E3A-BA6B-64B1EFEFF2EC}" type="presOf" srcId="{C7B24B4E-8C1B-4C40-B236-5EFACA1AC4B8}" destId="{2E088538-0C1E-402A-A0D1-88C982AE850B}" srcOrd="0" destOrd="0" presId="urn:microsoft.com/office/officeart/2011/layout/HexagonRadial"/>
    <dgm:cxn modelId="{CFA9D95D-D786-4909-8B29-213EEFD63507}" type="presOf" srcId="{CB149034-82FA-40F9-AFA7-3A69A34E5F76}" destId="{891C0486-9A5D-4A43-B456-3CD6D9CF1736}" srcOrd="0" destOrd="0" presId="urn:microsoft.com/office/officeart/2011/layout/HexagonRadial"/>
    <dgm:cxn modelId="{19810B70-0AD6-4120-AAF9-2B8CCC214544}" srcId="{CB149034-82FA-40F9-AFA7-3A69A34E5F76}" destId="{C7B24B4E-8C1B-4C40-B236-5EFACA1AC4B8}" srcOrd="2" destOrd="0" parTransId="{9A61FB80-D145-4007-9F7D-3D425E265161}" sibTransId="{6F1890FB-0601-4221-BB01-D9E5CFCAD53E}"/>
    <dgm:cxn modelId="{D2A50C52-10E0-4F58-ACC6-3594C2FBA6EE}" type="presOf" srcId="{D9758CE6-79D9-4420-9979-F789C36F7503}" destId="{03786AD6-AEC1-46D1-B38A-8F83CD86CDCF}" srcOrd="0" destOrd="0" presId="urn:microsoft.com/office/officeart/2011/layout/HexagonRadial"/>
    <dgm:cxn modelId="{1AE85086-2552-4EA8-BD35-E5D1FB8173DB}" srcId="{BECE7368-6A64-4F0F-8835-6A448A3440AD}" destId="{CB149034-82FA-40F9-AFA7-3A69A34E5F76}" srcOrd="0" destOrd="0" parTransId="{4F8A6380-E7A3-4C04-A1AD-1B5A36D4A7F4}" sibTransId="{12FA4EF7-3ABD-457A-9887-E0C05BD8572F}"/>
    <dgm:cxn modelId="{D79CEB90-4E60-4A1D-AA1E-EA5751A09867}" type="presOf" srcId="{BECE7368-6A64-4F0F-8835-6A448A3440AD}" destId="{9333ADC4-66DB-4316-86D1-5F1196AF0419}" srcOrd="0" destOrd="0" presId="urn:microsoft.com/office/officeart/2011/layout/HexagonRadial"/>
    <dgm:cxn modelId="{7A89179F-5B98-47DB-A482-8E6C0293D733}" srcId="{CB149034-82FA-40F9-AFA7-3A69A34E5F76}" destId="{D9758CE6-79D9-4420-9979-F789C36F7503}" srcOrd="0" destOrd="0" parTransId="{EBD9942B-9779-4989-82CB-6F8AACE2EED2}" sibTransId="{D89F8EF5-14E8-406D-A9E9-322BD787005B}"/>
    <dgm:cxn modelId="{628774B6-69C7-4A2B-9855-5F8FCB187089}" type="presOf" srcId="{A2D18815-781E-41A7-AD19-E20EEA4681CA}" destId="{D46162CC-721D-42D8-B087-2311B7A27415}" srcOrd="0" destOrd="0" presId="urn:microsoft.com/office/officeart/2011/layout/HexagonRadial"/>
    <dgm:cxn modelId="{CF2EA5CD-D6B3-4B36-BEB4-89809B1144BE}" type="presOf" srcId="{E8685ADD-BD04-498C-8925-1128F3229AF6}" destId="{73823687-D3B4-42CE-BE80-5169C00876BB}" srcOrd="0" destOrd="0" presId="urn:microsoft.com/office/officeart/2011/layout/HexagonRadial"/>
    <dgm:cxn modelId="{775BA933-BB47-406B-90DA-33FFFA7EBB71}" type="presParOf" srcId="{9333ADC4-66DB-4316-86D1-5F1196AF0419}" destId="{891C0486-9A5D-4A43-B456-3CD6D9CF1736}" srcOrd="0" destOrd="0" presId="urn:microsoft.com/office/officeart/2011/layout/HexagonRadial"/>
    <dgm:cxn modelId="{A4B0608F-E9DF-4350-9952-72676276BFED}" type="presParOf" srcId="{9333ADC4-66DB-4316-86D1-5F1196AF0419}" destId="{CB6E6B9E-7D8F-4E4C-9BE4-0BD189968DC2}" srcOrd="1" destOrd="0" presId="urn:microsoft.com/office/officeart/2011/layout/HexagonRadial"/>
    <dgm:cxn modelId="{FB95D3D9-AE47-40F7-981F-9639222AA678}" type="presParOf" srcId="{CB6E6B9E-7D8F-4E4C-9BE4-0BD189968DC2}" destId="{5B18B736-C9A6-42B4-B951-AB34F61F901B}" srcOrd="0" destOrd="0" presId="urn:microsoft.com/office/officeart/2011/layout/HexagonRadial"/>
    <dgm:cxn modelId="{B7054C35-EA1D-41C7-8D69-7063637FA33E}" type="presParOf" srcId="{9333ADC4-66DB-4316-86D1-5F1196AF0419}" destId="{03786AD6-AEC1-46D1-B38A-8F83CD86CDCF}" srcOrd="2" destOrd="0" presId="urn:microsoft.com/office/officeart/2011/layout/HexagonRadial"/>
    <dgm:cxn modelId="{8A717CAE-FF94-4E16-BABA-21A4AFA8CEF2}" type="presParOf" srcId="{9333ADC4-66DB-4316-86D1-5F1196AF0419}" destId="{8420664D-B04E-4898-B959-C4D99C68FA08}" srcOrd="3" destOrd="0" presId="urn:microsoft.com/office/officeart/2011/layout/HexagonRadial"/>
    <dgm:cxn modelId="{A5903559-1483-4918-9952-9566E34EB372}" type="presParOf" srcId="{8420664D-B04E-4898-B959-C4D99C68FA08}" destId="{B8091467-416C-4F18-BAD6-092B193CE72F}" srcOrd="0" destOrd="0" presId="urn:microsoft.com/office/officeart/2011/layout/HexagonRadial"/>
    <dgm:cxn modelId="{AB8BA9E4-1BA8-4A9B-9CCE-664B4141D99C}" type="presParOf" srcId="{9333ADC4-66DB-4316-86D1-5F1196AF0419}" destId="{5E1C6F48-1187-4DDC-B669-E1E1F15128AD}" srcOrd="4" destOrd="0" presId="urn:microsoft.com/office/officeart/2011/layout/HexagonRadial"/>
    <dgm:cxn modelId="{969E52FB-1130-437C-A4C6-A6F6B4C6E4FB}" type="presParOf" srcId="{9333ADC4-66DB-4316-86D1-5F1196AF0419}" destId="{E9339A48-1D6C-4025-8E11-E2C6FA0F5623}" srcOrd="5" destOrd="0" presId="urn:microsoft.com/office/officeart/2011/layout/HexagonRadial"/>
    <dgm:cxn modelId="{EF25A099-6BA1-4D2A-8526-88C2664010B1}" type="presParOf" srcId="{E9339A48-1D6C-4025-8E11-E2C6FA0F5623}" destId="{D4A21319-A88A-4BA1-A7B6-851A2AA7734D}" srcOrd="0" destOrd="0" presId="urn:microsoft.com/office/officeart/2011/layout/HexagonRadial"/>
    <dgm:cxn modelId="{8C1801CD-8F23-470C-A8CA-045DCA0815C0}" type="presParOf" srcId="{9333ADC4-66DB-4316-86D1-5F1196AF0419}" destId="{2E088538-0C1E-402A-A0D1-88C982AE850B}" srcOrd="6" destOrd="0" presId="urn:microsoft.com/office/officeart/2011/layout/HexagonRadial"/>
    <dgm:cxn modelId="{D43E0F72-C0A0-479A-AC99-2DC147C0FC9A}" type="presParOf" srcId="{9333ADC4-66DB-4316-86D1-5F1196AF0419}" destId="{A689A7AD-E39F-4711-988F-2C2986961842}" srcOrd="7" destOrd="0" presId="urn:microsoft.com/office/officeart/2011/layout/HexagonRadial"/>
    <dgm:cxn modelId="{DCD9F93C-C871-4C80-8891-53E76134F96C}" type="presParOf" srcId="{A689A7AD-E39F-4711-988F-2C2986961842}" destId="{98491DDC-B64B-4F78-8DEE-F8951A8AD7BB}" srcOrd="0" destOrd="0" presId="urn:microsoft.com/office/officeart/2011/layout/HexagonRadial"/>
    <dgm:cxn modelId="{25934F26-F3FC-4271-B8AF-3959EBB62F88}" type="presParOf" srcId="{9333ADC4-66DB-4316-86D1-5F1196AF0419}" destId="{B2B2A859-4E2E-4DFD-9EA1-23B71B112F8D}" srcOrd="8" destOrd="0" presId="urn:microsoft.com/office/officeart/2011/layout/HexagonRadial"/>
    <dgm:cxn modelId="{D2F6E753-B823-431A-B749-865DB72A15BA}" type="presParOf" srcId="{9333ADC4-66DB-4316-86D1-5F1196AF0419}" destId="{C8E2B1A7-96DD-4E98-8534-947BC005C72D}" srcOrd="9" destOrd="0" presId="urn:microsoft.com/office/officeart/2011/layout/HexagonRadial"/>
    <dgm:cxn modelId="{2E95D60B-2400-4F55-9DA3-71D8E393FF0D}" type="presParOf" srcId="{C8E2B1A7-96DD-4E98-8534-947BC005C72D}" destId="{0F61D05C-DFAD-4ED2-AA00-131CC407F640}" srcOrd="0" destOrd="0" presId="urn:microsoft.com/office/officeart/2011/layout/HexagonRadial"/>
    <dgm:cxn modelId="{A0349C65-9B28-40E2-8EDC-33C49B835CCD}" type="presParOf" srcId="{9333ADC4-66DB-4316-86D1-5F1196AF0419}" destId="{D46162CC-721D-42D8-B087-2311B7A27415}" srcOrd="10" destOrd="0" presId="urn:microsoft.com/office/officeart/2011/layout/HexagonRadial"/>
    <dgm:cxn modelId="{DBC79916-095E-48A4-8BB9-6FEE717039D7}" type="presParOf" srcId="{9333ADC4-66DB-4316-86D1-5F1196AF0419}" destId="{8436AA2A-E6CF-4EF9-A406-715E5A2B324F}" srcOrd="11" destOrd="0" presId="urn:microsoft.com/office/officeart/2011/layout/HexagonRadial"/>
    <dgm:cxn modelId="{7E09B7ED-CDCA-4005-9D22-D70745D88F1B}" type="presParOf" srcId="{8436AA2A-E6CF-4EF9-A406-715E5A2B324F}" destId="{9C3E259B-CFC6-47E7-A873-48CD385DA130}" srcOrd="0" destOrd="0" presId="urn:microsoft.com/office/officeart/2011/layout/HexagonRadial"/>
    <dgm:cxn modelId="{91516339-0FD6-47D8-9117-E1492B4D3125}" type="presParOf" srcId="{9333ADC4-66DB-4316-86D1-5F1196AF0419}" destId="{73823687-D3B4-42CE-BE80-5169C00876BB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BC0631-4619-4654-8615-618699C40203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de-DE"/>
        </a:p>
      </dgm:t>
    </dgm:pt>
    <dgm:pt modelId="{ECD7CC55-A8FF-4388-A782-B98DBA8713FF}">
      <dgm:prSet phldrT="[Text]"/>
      <dgm:spPr/>
      <dgm:t>
        <a:bodyPr/>
        <a:lstStyle/>
        <a:p>
          <a:r>
            <a:rPr lang="de-DE">
              <a:latin typeface="Segoe UI Light" panose="020B0502040204020203" pitchFamily="34" charset="0"/>
              <a:cs typeface="Segoe UI Light" panose="020B0502040204020203" pitchFamily="34" charset="0"/>
            </a:rPr>
            <a:t>Motivation</a:t>
          </a:r>
        </a:p>
      </dgm:t>
    </dgm:pt>
    <dgm:pt modelId="{A9C52DED-B468-4543-ADA2-78F191EC668D}" type="parTrans" cxnId="{80015512-AD1C-4D61-8C5B-EE60FA27A2B7}">
      <dgm:prSet/>
      <dgm:spPr/>
      <dgm:t>
        <a:bodyPr/>
        <a:lstStyle/>
        <a:p>
          <a:endParaRPr lang="de-DE"/>
        </a:p>
      </dgm:t>
    </dgm:pt>
    <dgm:pt modelId="{5E118EF7-5EA6-4C76-8C52-148842F91554}" type="sibTrans" cxnId="{80015512-AD1C-4D61-8C5B-EE60FA27A2B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de-DE"/>
        </a:p>
      </dgm:t>
    </dgm:pt>
    <dgm:pt modelId="{86322D72-3346-4EFE-BD4F-BF86AB975BCD}">
      <dgm:prSet phldrT="[Text]"/>
      <dgm:spPr/>
      <dgm:t>
        <a:bodyPr/>
        <a:lstStyle/>
        <a:p>
          <a:r>
            <a:rPr lang="de-DE" err="1">
              <a:latin typeface="Segoe UI Light" panose="020B0502040204020203" pitchFamily="34" charset="0"/>
              <a:cs typeface="Segoe UI Light" panose="020B0502040204020203" pitchFamily="34" charset="0"/>
            </a:rPr>
            <a:t>Enough</a:t>
          </a:r>
          <a:r>
            <a:rPr lang="de-DE">
              <a:latin typeface="Segoe UI Light" panose="020B0502040204020203" pitchFamily="34" charset="0"/>
              <a:cs typeface="Segoe UI Light" panose="020B0502040204020203" pitchFamily="34" charset="0"/>
            </a:rPr>
            <a:t> Sleep</a:t>
          </a:r>
        </a:p>
      </dgm:t>
    </dgm:pt>
    <dgm:pt modelId="{329184F9-6304-454B-8821-FB8CD127BC60}" type="parTrans" cxnId="{A5270053-6564-469A-890E-E9210AFAFDCF}">
      <dgm:prSet/>
      <dgm:spPr/>
      <dgm:t>
        <a:bodyPr/>
        <a:lstStyle/>
        <a:p>
          <a:endParaRPr lang="de-DE"/>
        </a:p>
      </dgm:t>
    </dgm:pt>
    <dgm:pt modelId="{1D2D5D38-B105-4435-BCA7-1335AE8405BC}" type="sibTrans" cxnId="{A5270053-6564-469A-890E-E9210AFAFDC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de-DE"/>
        </a:p>
      </dgm:t>
    </dgm:pt>
    <dgm:pt modelId="{CDA7DCCD-15EE-4921-AB60-040015168EE5}">
      <dgm:prSet phldrT="[Text]"/>
      <dgm:spPr/>
      <dgm:t>
        <a:bodyPr/>
        <a:lstStyle/>
        <a:p>
          <a:r>
            <a:rPr lang="de-DE" err="1">
              <a:latin typeface="Segoe UI Light" panose="020B0502040204020203" pitchFamily="34" charset="0"/>
              <a:cs typeface="Segoe UI Light" panose="020B0502040204020203" pitchFamily="34" charset="0"/>
            </a:rPr>
            <a:t>Soreness</a:t>
          </a:r>
          <a:endParaRPr lang="de-DE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D20D54E-D203-406F-B3F9-28B90D918455}" type="parTrans" cxnId="{2DE172BF-49E5-4EF6-ACC7-0F77152EDB64}">
      <dgm:prSet/>
      <dgm:spPr/>
      <dgm:t>
        <a:bodyPr/>
        <a:lstStyle/>
        <a:p>
          <a:endParaRPr lang="de-DE"/>
        </a:p>
      </dgm:t>
    </dgm:pt>
    <dgm:pt modelId="{18523E05-D0F7-4D23-9F6B-A5E0FE0CBC5F}" type="sibTrans" cxnId="{2DE172BF-49E5-4EF6-ACC7-0F77152EDB64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de-DE"/>
        </a:p>
      </dgm:t>
    </dgm:pt>
    <dgm:pt modelId="{D3A4F8A2-76CE-483D-91D0-F12558327CAD}">
      <dgm:prSet phldrT="[Text]"/>
      <dgm:spPr/>
      <dgm:t>
        <a:bodyPr/>
        <a:lstStyle/>
        <a:p>
          <a:r>
            <a:rPr lang="de-DE">
              <a:latin typeface="Segoe UI Light" panose="020B0502040204020203" pitchFamily="34" charset="0"/>
              <a:cs typeface="Segoe UI Light" panose="020B0502040204020203" pitchFamily="34" charset="0"/>
            </a:rPr>
            <a:t>Sleep Quality</a:t>
          </a:r>
        </a:p>
      </dgm:t>
    </dgm:pt>
    <dgm:pt modelId="{5415A289-D254-436F-98F3-C2FF66452735}" type="parTrans" cxnId="{792B59C0-27F5-4DF2-B6AB-0A143DBAC943}">
      <dgm:prSet/>
      <dgm:spPr/>
      <dgm:t>
        <a:bodyPr/>
        <a:lstStyle/>
        <a:p>
          <a:endParaRPr lang="de-DE"/>
        </a:p>
      </dgm:t>
    </dgm:pt>
    <dgm:pt modelId="{F59CCE08-B076-4E44-B2BF-565F3F655A4F}" type="sibTrans" cxnId="{792B59C0-27F5-4DF2-B6AB-0A143DBAC943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de-DE"/>
        </a:p>
      </dgm:t>
    </dgm:pt>
    <dgm:pt modelId="{ABC1124C-ABA2-4A6F-B2DE-CF9EC88C2FB9}" type="pres">
      <dgm:prSet presAssocID="{1BBC0631-4619-4654-8615-618699C40203}" presName="Name0" presStyleCnt="0">
        <dgm:presLayoutVars>
          <dgm:chMax val="21"/>
          <dgm:chPref val="21"/>
        </dgm:presLayoutVars>
      </dgm:prSet>
      <dgm:spPr/>
    </dgm:pt>
    <dgm:pt modelId="{76587E18-E10B-4605-9447-C4CA8C9E0811}" type="pres">
      <dgm:prSet presAssocID="{ECD7CC55-A8FF-4388-A782-B98DBA8713FF}" presName="text1" presStyleCnt="0"/>
      <dgm:spPr/>
    </dgm:pt>
    <dgm:pt modelId="{3A381A47-4933-45F1-A4C4-119B0BDA1715}" type="pres">
      <dgm:prSet presAssocID="{ECD7CC55-A8FF-4388-A782-B98DBA8713FF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9CA7745A-CAAC-4452-870A-55F2C952F5B7}" type="pres">
      <dgm:prSet presAssocID="{ECD7CC55-A8FF-4388-A782-B98DBA8713FF}" presName="textaccent1" presStyleCnt="0"/>
      <dgm:spPr/>
    </dgm:pt>
    <dgm:pt modelId="{56EE2953-60CC-4EE3-ADB6-ED7DA53B03BA}" type="pres">
      <dgm:prSet presAssocID="{ECD7CC55-A8FF-4388-A782-B98DBA8713FF}" presName="accentRepeatNode" presStyleLbl="solidAlignAcc1" presStyleIdx="0" presStyleCnt="8"/>
      <dgm:spPr/>
    </dgm:pt>
    <dgm:pt modelId="{8C13E015-410F-467F-B204-F34305387250}" type="pres">
      <dgm:prSet presAssocID="{5E118EF7-5EA6-4C76-8C52-148842F91554}" presName="image1" presStyleCnt="0"/>
      <dgm:spPr/>
    </dgm:pt>
    <dgm:pt modelId="{D7E33EE5-BD25-4FD4-964D-0899399749ED}" type="pres">
      <dgm:prSet presAssocID="{5E118EF7-5EA6-4C76-8C52-148842F91554}" presName="imageRepeatNode" presStyleLbl="alignAcc1" presStyleIdx="0" presStyleCnt="4"/>
      <dgm:spPr/>
    </dgm:pt>
    <dgm:pt modelId="{8A907015-7798-4239-841B-2CB6A57364A6}" type="pres">
      <dgm:prSet presAssocID="{5E118EF7-5EA6-4C76-8C52-148842F91554}" presName="imageaccent1" presStyleCnt="0"/>
      <dgm:spPr/>
    </dgm:pt>
    <dgm:pt modelId="{003D4B9C-2EA3-4F85-B4E6-64094E180223}" type="pres">
      <dgm:prSet presAssocID="{5E118EF7-5EA6-4C76-8C52-148842F91554}" presName="accentRepeatNode" presStyleLbl="solidAlignAcc1" presStyleIdx="1" presStyleCnt="8"/>
      <dgm:spPr/>
    </dgm:pt>
    <dgm:pt modelId="{A5344087-6BBE-4D97-9292-3C132889EC34}" type="pres">
      <dgm:prSet presAssocID="{86322D72-3346-4EFE-BD4F-BF86AB975BCD}" presName="text2" presStyleCnt="0"/>
      <dgm:spPr/>
    </dgm:pt>
    <dgm:pt modelId="{A3693212-4CAB-4407-863B-753A50AD573B}" type="pres">
      <dgm:prSet presAssocID="{86322D72-3346-4EFE-BD4F-BF86AB975BCD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D1E33539-E1C8-45C5-8E64-CBC31A53706E}" type="pres">
      <dgm:prSet presAssocID="{86322D72-3346-4EFE-BD4F-BF86AB975BCD}" presName="textaccent2" presStyleCnt="0"/>
      <dgm:spPr/>
    </dgm:pt>
    <dgm:pt modelId="{78BD3B46-F121-4672-84A4-A012B7FABFF2}" type="pres">
      <dgm:prSet presAssocID="{86322D72-3346-4EFE-BD4F-BF86AB975BCD}" presName="accentRepeatNode" presStyleLbl="solidAlignAcc1" presStyleIdx="2" presStyleCnt="8"/>
      <dgm:spPr/>
    </dgm:pt>
    <dgm:pt modelId="{8E58F1BD-F773-4353-BAC5-84EB8BEC94CA}" type="pres">
      <dgm:prSet presAssocID="{1D2D5D38-B105-4435-BCA7-1335AE8405BC}" presName="image2" presStyleCnt="0"/>
      <dgm:spPr/>
    </dgm:pt>
    <dgm:pt modelId="{55D11150-A601-43EA-ACAC-EE4622713664}" type="pres">
      <dgm:prSet presAssocID="{1D2D5D38-B105-4435-BCA7-1335AE8405BC}" presName="imageRepeatNode" presStyleLbl="alignAcc1" presStyleIdx="1" presStyleCnt="4"/>
      <dgm:spPr/>
    </dgm:pt>
    <dgm:pt modelId="{19BB582E-C756-46D3-9D95-73D18655519D}" type="pres">
      <dgm:prSet presAssocID="{1D2D5D38-B105-4435-BCA7-1335AE8405BC}" presName="imageaccent2" presStyleCnt="0"/>
      <dgm:spPr/>
    </dgm:pt>
    <dgm:pt modelId="{12A1FF82-5BDD-4575-B97D-500DB41163EE}" type="pres">
      <dgm:prSet presAssocID="{1D2D5D38-B105-4435-BCA7-1335AE8405BC}" presName="accentRepeatNode" presStyleLbl="solidAlignAcc1" presStyleIdx="3" presStyleCnt="8"/>
      <dgm:spPr/>
    </dgm:pt>
    <dgm:pt modelId="{E8FEC4E6-3D2F-4511-8BB7-7130A530B5DE}" type="pres">
      <dgm:prSet presAssocID="{D3A4F8A2-76CE-483D-91D0-F12558327CAD}" presName="text3" presStyleCnt="0"/>
      <dgm:spPr/>
    </dgm:pt>
    <dgm:pt modelId="{22ECB2C5-5A69-4571-984D-D065C86A2344}" type="pres">
      <dgm:prSet presAssocID="{D3A4F8A2-76CE-483D-91D0-F12558327CAD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393C061C-A61F-4E65-8ABD-707294FB116D}" type="pres">
      <dgm:prSet presAssocID="{D3A4F8A2-76CE-483D-91D0-F12558327CAD}" presName="textaccent3" presStyleCnt="0"/>
      <dgm:spPr/>
    </dgm:pt>
    <dgm:pt modelId="{849960D9-4E51-4D7A-B985-EA07E31EA69F}" type="pres">
      <dgm:prSet presAssocID="{D3A4F8A2-76CE-483D-91D0-F12558327CAD}" presName="accentRepeatNode" presStyleLbl="solidAlignAcc1" presStyleIdx="4" presStyleCnt="8"/>
      <dgm:spPr/>
    </dgm:pt>
    <dgm:pt modelId="{68FD7B11-18B7-4254-B575-3EDA2B40B1F4}" type="pres">
      <dgm:prSet presAssocID="{F59CCE08-B076-4E44-B2BF-565F3F655A4F}" presName="image3" presStyleCnt="0"/>
      <dgm:spPr/>
    </dgm:pt>
    <dgm:pt modelId="{11C27306-9E11-41BD-A8A0-23799519C5A9}" type="pres">
      <dgm:prSet presAssocID="{F59CCE08-B076-4E44-B2BF-565F3F655A4F}" presName="imageRepeatNode" presStyleLbl="alignAcc1" presStyleIdx="2" presStyleCnt="4"/>
      <dgm:spPr/>
    </dgm:pt>
    <dgm:pt modelId="{8F035C26-EFE3-40D6-8D40-E8D4C93A9E21}" type="pres">
      <dgm:prSet presAssocID="{F59CCE08-B076-4E44-B2BF-565F3F655A4F}" presName="imageaccent3" presStyleCnt="0"/>
      <dgm:spPr/>
    </dgm:pt>
    <dgm:pt modelId="{C9C29851-1687-4D43-BF51-BC99E54E182D}" type="pres">
      <dgm:prSet presAssocID="{F59CCE08-B076-4E44-B2BF-565F3F655A4F}" presName="accentRepeatNode" presStyleLbl="solidAlignAcc1" presStyleIdx="5" presStyleCnt="8" custLinFactY="-48220" custLinFactNeighborX="19474" custLinFactNeighborY="-100000"/>
      <dgm:spPr/>
    </dgm:pt>
    <dgm:pt modelId="{2DCDD5BF-B15A-4FBF-BEA7-078EA6CF60DA}" type="pres">
      <dgm:prSet presAssocID="{CDA7DCCD-15EE-4921-AB60-040015168EE5}" presName="text4" presStyleCnt="0"/>
      <dgm:spPr/>
    </dgm:pt>
    <dgm:pt modelId="{503AC995-AB7C-428C-A669-BEBE5FD6F13F}" type="pres">
      <dgm:prSet presAssocID="{CDA7DCCD-15EE-4921-AB60-040015168EE5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A11ED476-73C5-443E-8A56-A4EEF8CCECB0}" type="pres">
      <dgm:prSet presAssocID="{CDA7DCCD-15EE-4921-AB60-040015168EE5}" presName="textaccent4" presStyleCnt="0"/>
      <dgm:spPr/>
    </dgm:pt>
    <dgm:pt modelId="{F8175D98-2458-4B11-9CD2-0C712FCD2B16}" type="pres">
      <dgm:prSet presAssocID="{CDA7DCCD-15EE-4921-AB60-040015168EE5}" presName="accentRepeatNode" presStyleLbl="solidAlignAcc1" presStyleIdx="6" presStyleCnt="8"/>
      <dgm:spPr/>
    </dgm:pt>
    <dgm:pt modelId="{5E43513B-C20F-41F9-9F6B-9C71E71C4718}" type="pres">
      <dgm:prSet presAssocID="{18523E05-D0F7-4D23-9F6B-A5E0FE0CBC5F}" presName="image4" presStyleCnt="0"/>
      <dgm:spPr/>
    </dgm:pt>
    <dgm:pt modelId="{D7663594-3FD1-406D-AF30-24CDECDD3D1A}" type="pres">
      <dgm:prSet presAssocID="{18523E05-D0F7-4D23-9F6B-A5E0FE0CBC5F}" presName="imageRepeatNode" presStyleLbl="alignAcc1" presStyleIdx="3" presStyleCnt="4"/>
      <dgm:spPr/>
    </dgm:pt>
    <dgm:pt modelId="{F5D6B828-EB62-4836-A6AE-8DD320ED13A2}" type="pres">
      <dgm:prSet presAssocID="{18523E05-D0F7-4D23-9F6B-A5E0FE0CBC5F}" presName="imageaccent4" presStyleCnt="0"/>
      <dgm:spPr/>
    </dgm:pt>
    <dgm:pt modelId="{55F3B6AF-0381-4EE4-9F40-74B1129B2EF2}" type="pres">
      <dgm:prSet presAssocID="{18523E05-D0F7-4D23-9F6B-A5E0FE0CBC5F}" presName="accentRepeatNode" presStyleLbl="solidAlignAcc1" presStyleIdx="7" presStyleCnt="8"/>
      <dgm:spPr/>
    </dgm:pt>
  </dgm:ptLst>
  <dgm:cxnLst>
    <dgm:cxn modelId="{8857AC00-C907-4D72-A031-08A5EA371EE9}" type="presOf" srcId="{1D2D5D38-B105-4435-BCA7-1335AE8405BC}" destId="{55D11150-A601-43EA-ACAC-EE4622713664}" srcOrd="0" destOrd="0" presId="urn:microsoft.com/office/officeart/2008/layout/HexagonCluster"/>
    <dgm:cxn modelId="{80015512-AD1C-4D61-8C5B-EE60FA27A2B7}" srcId="{1BBC0631-4619-4654-8615-618699C40203}" destId="{ECD7CC55-A8FF-4388-A782-B98DBA8713FF}" srcOrd="0" destOrd="0" parTransId="{A9C52DED-B468-4543-ADA2-78F191EC668D}" sibTransId="{5E118EF7-5EA6-4C76-8C52-148842F91554}"/>
    <dgm:cxn modelId="{78C7E51E-7E09-43C4-9400-C378E63C37CF}" type="presOf" srcId="{CDA7DCCD-15EE-4921-AB60-040015168EE5}" destId="{503AC995-AB7C-428C-A669-BEBE5FD6F13F}" srcOrd="0" destOrd="0" presId="urn:microsoft.com/office/officeart/2008/layout/HexagonCluster"/>
    <dgm:cxn modelId="{4E51A541-FCFE-414E-9DCB-EBF9C5AB0191}" type="presOf" srcId="{D3A4F8A2-76CE-483D-91D0-F12558327CAD}" destId="{22ECB2C5-5A69-4571-984D-D065C86A2344}" srcOrd="0" destOrd="0" presId="urn:microsoft.com/office/officeart/2008/layout/HexagonCluster"/>
    <dgm:cxn modelId="{4E6EA56E-B86E-4006-9E85-E09AF0FA78CE}" type="presOf" srcId="{18523E05-D0F7-4D23-9F6B-A5E0FE0CBC5F}" destId="{D7663594-3FD1-406D-AF30-24CDECDD3D1A}" srcOrd="0" destOrd="0" presId="urn:microsoft.com/office/officeart/2008/layout/HexagonCluster"/>
    <dgm:cxn modelId="{A5270053-6564-469A-890E-E9210AFAFDCF}" srcId="{1BBC0631-4619-4654-8615-618699C40203}" destId="{86322D72-3346-4EFE-BD4F-BF86AB975BCD}" srcOrd="1" destOrd="0" parTransId="{329184F9-6304-454B-8821-FB8CD127BC60}" sibTransId="{1D2D5D38-B105-4435-BCA7-1335AE8405BC}"/>
    <dgm:cxn modelId="{DE764CA3-1CB8-41C0-9FDD-165C6190E38B}" type="presOf" srcId="{86322D72-3346-4EFE-BD4F-BF86AB975BCD}" destId="{A3693212-4CAB-4407-863B-753A50AD573B}" srcOrd="0" destOrd="0" presId="urn:microsoft.com/office/officeart/2008/layout/HexagonCluster"/>
    <dgm:cxn modelId="{7D1AF9AC-8344-4F2D-B4AA-DE8B1274CE83}" type="presOf" srcId="{1BBC0631-4619-4654-8615-618699C40203}" destId="{ABC1124C-ABA2-4A6F-B2DE-CF9EC88C2FB9}" srcOrd="0" destOrd="0" presId="urn:microsoft.com/office/officeart/2008/layout/HexagonCluster"/>
    <dgm:cxn modelId="{2DE172BF-49E5-4EF6-ACC7-0F77152EDB64}" srcId="{1BBC0631-4619-4654-8615-618699C40203}" destId="{CDA7DCCD-15EE-4921-AB60-040015168EE5}" srcOrd="3" destOrd="0" parTransId="{8D20D54E-D203-406F-B3F9-28B90D918455}" sibTransId="{18523E05-D0F7-4D23-9F6B-A5E0FE0CBC5F}"/>
    <dgm:cxn modelId="{792B59C0-27F5-4DF2-B6AB-0A143DBAC943}" srcId="{1BBC0631-4619-4654-8615-618699C40203}" destId="{D3A4F8A2-76CE-483D-91D0-F12558327CAD}" srcOrd="2" destOrd="0" parTransId="{5415A289-D254-436F-98F3-C2FF66452735}" sibTransId="{F59CCE08-B076-4E44-B2BF-565F3F655A4F}"/>
    <dgm:cxn modelId="{285BC8CD-F87B-4F5B-A371-87F4C841E62B}" type="presOf" srcId="{F59CCE08-B076-4E44-B2BF-565F3F655A4F}" destId="{11C27306-9E11-41BD-A8A0-23799519C5A9}" srcOrd="0" destOrd="0" presId="urn:microsoft.com/office/officeart/2008/layout/HexagonCluster"/>
    <dgm:cxn modelId="{8E2B1CE6-8153-4E9E-A134-B2241B05D51A}" type="presOf" srcId="{5E118EF7-5EA6-4C76-8C52-148842F91554}" destId="{D7E33EE5-BD25-4FD4-964D-0899399749ED}" srcOrd="0" destOrd="0" presId="urn:microsoft.com/office/officeart/2008/layout/HexagonCluster"/>
    <dgm:cxn modelId="{A916DFF3-6A6A-4B04-AE4C-A2BBE215E78E}" type="presOf" srcId="{ECD7CC55-A8FF-4388-A782-B98DBA8713FF}" destId="{3A381A47-4933-45F1-A4C4-119B0BDA1715}" srcOrd="0" destOrd="0" presId="urn:microsoft.com/office/officeart/2008/layout/HexagonCluster"/>
    <dgm:cxn modelId="{E4476525-7FA2-49D8-A166-6EC5C0803937}" type="presParOf" srcId="{ABC1124C-ABA2-4A6F-B2DE-CF9EC88C2FB9}" destId="{76587E18-E10B-4605-9447-C4CA8C9E0811}" srcOrd="0" destOrd="0" presId="urn:microsoft.com/office/officeart/2008/layout/HexagonCluster"/>
    <dgm:cxn modelId="{F7D7D166-6786-4427-885D-327FD7E2F4CC}" type="presParOf" srcId="{76587E18-E10B-4605-9447-C4CA8C9E0811}" destId="{3A381A47-4933-45F1-A4C4-119B0BDA1715}" srcOrd="0" destOrd="0" presId="urn:microsoft.com/office/officeart/2008/layout/HexagonCluster"/>
    <dgm:cxn modelId="{84C77727-4B25-4DA0-ADC3-A7F588327044}" type="presParOf" srcId="{ABC1124C-ABA2-4A6F-B2DE-CF9EC88C2FB9}" destId="{9CA7745A-CAAC-4452-870A-55F2C952F5B7}" srcOrd="1" destOrd="0" presId="urn:microsoft.com/office/officeart/2008/layout/HexagonCluster"/>
    <dgm:cxn modelId="{FB5BDF41-082F-474B-80C4-CDAE67FF49AA}" type="presParOf" srcId="{9CA7745A-CAAC-4452-870A-55F2C952F5B7}" destId="{56EE2953-60CC-4EE3-ADB6-ED7DA53B03BA}" srcOrd="0" destOrd="0" presId="urn:microsoft.com/office/officeart/2008/layout/HexagonCluster"/>
    <dgm:cxn modelId="{6618AC0A-245D-4CDB-A704-197564EF202E}" type="presParOf" srcId="{ABC1124C-ABA2-4A6F-B2DE-CF9EC88C2FB9}" destId="{8C13E015-410F-467F-B204-F34305387250}" srcOrd="2" destOrd="0" presId="urn:microsoft.com/office/officeart/2008/layout/HexagonCluster"/>
    <dgm:cxn modelId="{E85B8C65-E291-4C32-834B-B3181B36747C}" type="presParOf" srcId="{8C13E015-410F-467F-B204-F34305387250}" destId="{D7E33EE5-BD25-4FD4-964D-0899399749ED}" srcOrd="0" destOrd="0" presId="urn:microsoft.com/office/officeart/2008/layout/HexagonCluster"/>
    <dgm:cxn modelId="{658F317F-A9F9-442B-909F-3B24752098FC}" type="presParOf" srcId="{ABC1124C-ABA2-4A6F-B2DE-CF9EC88C2FB9}" destId="{8A907015-7798-4239-841B-2CB6A57364A6}" srcOrd="3" destOrd="0" presId="urn:microsoft.com/office/officeart/2008/layout/HexagonCluster"/>
    <dgm:cxn modelId="{74020843-E7B4-4B41-B498-3B7897918521}" type="presParOf" srcId="{8A907015-7798-4239-841B-2CB6A57364A6}" destId="{003D4B9C-2EA3-4F85-B4E6-64094E180223}" srcOrd="0" destOrd="0" presId="urn:microsoft.com/office/officeart/2008/layout/HexagonCluster"/>
    <dgm:cxn modelId="{565025C9-0A69-4B7F-B8EE-DF87F04D3E31}" type="presParOf" srcId="{ABC1124C-ABA2-4A6F-B2DE-CF9EC88C2FB9}" destId="{A5344087-6BBE-4D97-9292-3C132889EC34}" srcOrd="4" destOrd="0" presId="urn:microsoft.com/office/officeart/2008/layout/HexagonCluster"/>
    <dgm:cxn modelId="{5B43BE6D-E9B3-4477-BF97-841ACC881495}" type="presParOf" srcId="{A5344087-6BBE-4D97-9292-3C132889EC34}" destId="{A3693212-4CAB-4407-863B-753A50AD573B}" srcOrd="0" destOrd="0" presId="urn:microsoft.com/office/officeart/2008/layout/HexagonCluster"/>
    <dgm:cxn modelId="{25FA30B5-1EE1-401B-84C7-A850EF7ED7B2}" type="presParOf" srcId="{ABC1124C-ABA2-4A6F-B2DE-CF9EC88C2FB9}" destId="{D1E33539-E1C8-45C5-8E64-CBC31A53706E}" srcOrd="5" destOrd="0" presId="urn:microsoft.com/office/officeart/2008/layout/HexagonCluster"/>
    <dgm:cxn modelId="{676CEABD-7395-4095-BCEF-2A926D7FC2DC}" type="presParOf" srcId="{D1E33539-E1C8-45C5-8E64-CBC31A53706E}" destId="{78BD3B46-F121-4672-84A4-A012B7FABFF2}" srcOrd="0" destOrd="0" presId="urn:microsoft.com/office/officeart/2008/layout/HexagonCluster"/>
    <dgm:cxn modelId="{A1144985-CD26-4CD9-AFE7-D2C4FFAA8A7B}" type="presParOf" srcId="{ABC1124C-ABA2-4A6F-B2DE-CF9EC88C2FB9}" destId="{8E58F1BD-F773-4353-BAC5-84EB8BEC94CA}" srcOrd="6" destOrd="0" presId="urn:microsoft.com/office/officeart/2008/layout/HexagonCluster"/>
    <dgm:cxn modelId="{BFFB252E-FAAE-477C-A995-6C08C72AE9BE}" type="presParOf" srcId="{8E58F1BD-F773-4353-BAC5-84EB8BEC94CA}" destId="{55D11150-A601-43EA-ACAC-EE4622713664}" srcOrd="0" destOrd="0" presId="urn:microsoft.com/office/officeart/2008/layout/HexagonCluster"/>
    <dgm:cxn modelId="{16FC05DE-3C3B-4112-AE86-C5569A055E9D}" type="presParOf" srcId="{ABC1124C-ABA2-4A6F-B2DE-CF9EC88C2FB9}" destId="{19BB582E-C756-46D3-9D95-73D18655519D}" srcOrd="7" destOrd="0" presId="urn:microsoft.com/office/officeart/2008/layout/HexagonCluster"/>
    <dgm:cxn modelId="{5B754EBB-38E2-40DC-A307-366931F263CD}" type="presParOf" srcId="{19BB582E-C756-46D3-9D95-73D18655519D}" destId="{12A1FF82-5BDD-4575-B97D-500DB41163EE}" srcOrd="0" destOrd="0" presId="urn:microsoft.com/office/officeart/2008/layout/HexagonCluster"/>
    <dgm:cxn modelId="{195C2690-5C5A-4F61-A071-B5D868335A9E}" type="presParOf" srcId="{ABC1124C-ABA2-4A6F-B2DE-CF9EC88C2FB9}" destId="{E8FEC4E6-3D2F-4511-8BB7-7130A530B5DE}" srcOrd="8" destOrd="0" presId="urn:microsoft.com/office/officeart/2008/layout/HexagonCluster"/>
    <dgm:cxn modelId="{C9FE994A-B79D-4822-9D94-BD7D42068DE9}" type="presParOf" srcId="{E8FEC4E6-3D2F-4511-8BB7-7130A530B5DE}" destId="{22ECB2C5-5A69-4571-984D-D065C86A2344}" srcOrd="0" destOrd="0" presId="urn:microsoft.com/office/officeart/2008/layout/HexagonCluster"/>
    <dgm:cxn modelId="{544AE753-B599-4E8C-83B1-357C7A1E0776}" type="presParOf" srcId="{ABC1124C-ABA2-4A6F-B2DE-CF9EC88C2FB9}" destId="{393C061C-A61F-4E65-8ABD-707294FB116D}" srcOrd="9" destOrd="0" presId="urn:microsoft.com/office/officeart/2008/layout/HexagonCluster"/>
    <dgm:cxn modelId="{313068EF-10C7-42DC-8356-FB90CE4CFBC5}" type="presParOf" srcId="{393C061C-A61F-4E65-8ABD-707294FB116D}" destId="{849960D9-4E51-4D7A-B985-EA07E31EA69F}" srcOrd="0" destOrd="0" presId="urn:microsoft.com/office/officeart/2008/layout/HexagonCluster"/>
    <dgm:cxn modelId="{53116A9C-53B5-46BF-96CE-86D3BE4AE9C8}" type="presParOf" srcId="{ABC1124C-ABA2-4A6F-B2DE-CF9EC88C2FB9}" destId="{68FD7B11-18B7-4254-B575-3EDA2B40B1F4}" srcOrd="10" destOrd="0" presId="urn:microsoft.com/office/officeart/2008/layout/HexagonCluster"/>
    <dgm:cxn modelId="{F7F56B6A-1AEF-4D6A-8B38-C55F0D28CD78}" type="presParOf" srcId="{68FD7B11-18B7-4254-B575-3EDA2B40B1F4}" destId="{11C27306-9E11-41BD-A8A0-23799519C5A9}" srcOrd="0" destOrd="0" presId="urn:microsoft.com/office/officeart/2008/layout/HexagonCluster"/>
    <dgm:cxn modelId="{55D50657-4476-46B7-A4C0-962E8AD1E044}" type="presParOf" srcId="{ABC1124C-ABA2-4A6F-B2DE-CF9EC88C2FB9}" destId="{8F035C26-EFE3-40D6-8D40-E8D4C93A9E21}" srcOrd="11" destOrd="0" presId="urn:microsoft.com/office/officeart/2008/layout/HexagonCluster"/>
    <dgm:cxn modelId="{3DFE0216-7884-4EA9-9EF0-56BA207AF907}" type="presParOf" srcId="{8F035C26-EFE3-40D6-8D40-E8D4C93A9E21}" destId="{C9C29851-1687-4D43-BF51-BC99E54E182D}" srcOrd="0" destOrd="0" presId="urn:microsoft.com/office/officeart/2008/layout/HexagonCluster"/>
    <dgm:cxn modelId="{A519B12D-2FCC-46B9-9B6F-6632DF9FCFA3}" type="presParOf" srcId="{ABC1124C-ABA2-4A6F-B2DE-CF9EC88C2FB9}" destId="{2DCDD5BF-B15A-4FBF-BEA7-078EA6CF60DA}" srcOrd="12" destOrd="0" presId="urn:microsoft.com/office/officeart/2008/layout/HexagonCluster"/>
    <dgm:cxn modelId="{2E896CFB-E075-4D94-8CD4-11E15C88465E}" type="presParOf" srcId="{2DCDD5BF-B15A-4FBF-BEA7-078EA6CF60DA}" destId="{503AC995-AB7C-428C-A669-BEBE5FD6F13F}" srcOrd="0" destOrd="0" presId="urn:microsoft.com/office/officeart/2008/layout/HexagonCluster"/>
    <dgm:cxn modelId="{316891E6-1B94-47F8-A876-550C975274DA}" type="presParOf" srcId="{ABC1124C-ABA2-4A6F-B2DE-CF9EC88C2FB9}" destId="{A11ED476-73C5-443E-8A56-A4EEF8CCECB0}" srcOrd="13" destOrd="0" presId="urn:microsoft.com/office/officeart/2008/layout/HexagonCluster"/>
    <dgm:cxn modelId="{F8461C9C-45C4-4062-8B23-ABD8CFDFC3D3}" type="presParOf" srcId="{A11ED476-73C5-443E-8A56-A4EEF8CCECB0}" destId="{F8175D98-2458-4B11-9CD2-0C712FCD2B16}" srcOrd="0" destOrd="0" presId="urn:microsoft.com/office/officeart/2008/layout/HexagonCluster"/>
    <dgm:cxn modelId="{91019F85-7B93-4411-927B-C9E0AC4A4B06}" type="presParOf" srcId="{ABC1124C-ABA2-4A6F-B2DE-CF9EC88C2FB9}" destId="{5E43513B-C20F-41F9-9F6B-9C71E71C4718}" srcOrd="14" destOrd="0" presId="urn:microsoft.com/office/officeart/2008/layout/HexagonCluster"/>
    <dgm:cxn modelId="{D27D5884-894A-41D1-93D7-99BFC5129797}" type="presParOf" srcId="{5E43513B-C20F-41F9-9F6B-9C71E71C4718}" destId="{D7663594-3FD1-406D-AF30-24CDECDD3D1A}" srcOrd="0" destOrd="0" presId="urn:microsoft.com/office/officeart/2008/layout/HexagonCluster"/>
    <dgm:cxn modelId="{7B1ECD8B-3622-43B3-BF9B-20726BB6605B}" type="presParOf" srcId="{ABC1124C-ABA2-4A6F-B2DE-CF9EC88C2FB9}" destId="{F5D6B828-EB62-4836-A6AE-8DD320ED13A2}" srcOrd="15" destOrd="0" presId="urn:microsoft.com/office/officeart/2008/layout/HexagonCluster"/>
    <dgm:cxn modelId="{A63220D9-A3E9-48CB-8153-22140108168D}" type="presParOf" srcId="{F5D6B828-EB62-4836-A6AE-8DD320ED13A2}" destId="{55F3B6AF-0381-4EE4-9F40-74B1129B2EF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C0486-9A5D-4A43-B456-3CD6D9CF1736}">
      <dsp:nvSpPr>
        <dsp:cNvPr id="0" name=""/>
        <dsp:cNvSpPr/>
      </dsp:nvSpPr>
      <dsp:spPr>
        <a:xfrm>
          <a:off x="4305924" y="1497437"/>
          <a:ext cx="1903308" cy="1646438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err="1">
              <a:latin typeface="Segoe UI Light" panose="020B0502040204020203" pitchFamily="34" charset="0"/>
              <a:cs typeface="Segoe UI Light" panose="020B0502040204020203" pitchFamily="34" charset="0"/>
            </a:rPr>
            <a:t>Success</a:t>
          </a:r>
          <a:endParaRPr lang="de-DE" sz="1700" kern="120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4621329" y="1770275"/>
        <a:ext cx="1272498" cy="1100762"/>
      </dsp:txXfrm>
    </dsp:sp>
    <dsp:sp modelId="{B8091467-416C-4F18-BAD6-092B193CE72F}">
      <dsp:nvSpPr>
        <dsp:cNvPr id="0" name=""/>
        <dsp:cNvSpPr/>
      </dsp:nvSpPr>
      <dsp:spPr>
        <a:xfrm>
          <a:off x="5670531" y="731978"/>
          <a:ext cx="718112" cy="618749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786AD6-AEC1-46D1-B38A-8F83CD86CDCF}">
      <dsp:nvSpPr>
        <dsp:cNvPr id="0" name=""/>
        <dsp:cNvSpPr/>
      </dsp:nvSpPr>
      <dsp:spPr>
        <a:xfrm>
          <a:off x="4481246" y="0"/>
          <a:ext cx="1559747" cy="1349364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>
              <a:latin typeface="Segoe UI Light" panose="020B0502040204020203" pitchFamily="34" charset="0"/>
              <a:cs typeface="Segoe UI Light" panose="020B0502040204020203" pitchFamily="34" charset="0"/>
            </a:rPr>
            <a:t>Betting Odds</a:t>
          </a:r>
        </a:p>
      </dsp:txBody>
      <dsp:txXfrm>
        <a:off x="4739729" y="223618"/>
        <a:ext cx="1042781" cy="902128"/>
      </dsp:txXfrm>
    </dsp:sp>
    <dsp:sp modelId="{D4A21319-A88A-4BA1-A7B6-851A2AA7734D}">
      <dsp:nvSpPr>
        <dsp:cNvPr id="0" name=""/>
        <dsp:cNvSpPr/>
      </dsp:nvSpPr>
      <dsp:spPr>
        <a:xfrm>
          <a:off x="6335854" y="2017458"/>
          <a:ext cx="718112" cy="618749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C6F48-1187-4DDC-B669-E1E1F15128AD}">
      <dsp:nvSpPr>
        <dsp:cNvPr id="0" name=""/>
        <dsp:cNvSpPr/>
      </dsp:nvSpPr>
      <dsp:spPr>
        <a:xfrm>
          <a:off x="5911716" y="829949"/>
          <a:ext cx="1559747" cy="1349364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>
              <a:latin typeface="Segoe UI Light" panose="020B0502040204020203" pitchFamily="34" charset="0"/>
              <a:cs typeface="Segoe UI Light" panose="020B0502040204020203" pitchFamily="34" charset="0"/>
            </a:rPr>
            <a:t>Fatigue</a:t>
          </a:r>
        </a:p>
      </dsp:txBody>
      <dsp:txXfrm>
        <a:off x="6170199" y="1053567"/>
        <a:ext cx="1042781" cy="902128"/>
      </dsp:txXfrm>
    </dsp:sp>
    <dsp:sp modelId="{98491DDC-B64B-4F78-8DEE-F8951A8AD7BB}">
      <dsp:nvSpPr>
        <dsp:cNvPr id="0" name=""/>
        <dsp:cNvSpPr/>
      </dsp:nvSpPr>
      <dsp:spPr>
        <a:xfrm>
          <a:off x="5636213" y="3306416"/>
          <a:ext cx="718112" cy="618749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88538-0C1E-402A-A0D1-88C982AE850B}">
      <dsp:nvSpPr>
        <dsp:cNvPr id="0" name=""/>
        <dsp:cNvSpPr/>
      </dsp:nvSpPr>
      <dsp:spPr>
        <a:xfrm>
          <a:off x="5911716" y="2461534"/>
          <a:ext cx="1559747" cy="1349364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>
              <a:latin typeface="Segoe UI Light" panose="020B0502040204020203" pitchFamily="34" charset="0"/>
              <a:cs typeface="Segoe UI Light" panose="020B0502040204020203" pitchFamily="34" charset="0"/>
            </a:rPr>
            <a:t>Motivation</a:t>
          </a:r>
        </a:p>
      </dsp:txBody>
      <dsp:txXfrm>
        <a:off x="6170199" y="2685152"/>
        <a:ext cx="1042781" cy="902128"/>
      </dsp:txXfrm>
    </dsp:sp>
    <dsp:sp modelId="{0F61D05C-DFAD-4ED2-AA00-131CC407F640}">
      <dsp:nvSpPr>
        <dsp:cNvPr id="0" name=""/>
        <dsp:cNvSpPr/>
      </dsp:nvSpPr>
      <dsp:spPr>
        <a:xfrm>
          <a:off x="4194072" y="3223841"/>
          <a:ext cx="718112" cy="618749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2A859-4E2E-4DFD-9EA1-23B71B112F8D}">
      <dsp:nvSpPr>
        <dsp:cNvPr id="0" name=""/>
        <dsp:cNvSpPr/>
      </dsp:nvSpPr>
      <dsp:spPr>
        <a:xfrm>
          <a:off x="4481246" y="3292413"/>
          <a:ext cx="1559747" cy="1349364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>
              <a:latin typeface="Segoe UI Light" panose="020B0502040204020203" pitchFamily="34" charset="0"/>
              <a:cs typeface="Segoe UI Light" panose="020B0502040204020203" pitchFamily="34" charset="0"/>
            </a:rPr>
            <a:t>Home Turf</a:t>
          </a:r>
        </a:p>
      </dsp:txBody>
      <dsp:txXfrm>
        <a:off x="4739729" y="3516031"/>
        <a:ext cx="1042781" cy="902128"/>
      </dsp:txXfrm>
    </dsp:sp>
    <dsp:sp modelId="{9C3E259B-CFC6-47E7-A873-48CD385DA130}">
      <dsp:nvSpPr>
        <dsp:cNvPr id="0" name=""/>
        <dsp:cNvSpPr/>
      </dsp:nvSpPr>
      <dsp:spPr>
        <a:xfrm>
          <a:off x="3440873" y="2026860"/>
          <a:ext cx="718112" cy="618749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162CC-721D-42D8-B087-2311B7A27415}">
      <dsp:nvSpPr>
        <dsp:cNvPr id="0" name=""/>
        <dsp:cNvSpPr/>
      </dsp:nvSpPr>
      <dsp:spPr>
        <a:xfrm>
          <a:off x="3044136" y="2462463"/>
          <a:ext cx="1559747" cy="1349364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err="1">
              <a:latin typeface="Segoe UI Light" panose="020B0502040204020203" pitchFamily="34" charset="0"/>
              <a:cs typeface="Segoe UI Light" panose="020B0502040204020203" pitchFamily="34" charset="0"/>
            </a:rPr>
            <a:t>No.Games</a:t>
          </a:r>
          <a:endParaRPr lang="de-DE" sz="1700" kern="120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3302619" y="2686081"/>
        <a:ext cx="1042781" cy="902128"/>
      </dsp:txXfrm>
    </dsp:sp>
    <dsp:sp modelId="{73823687-D3B4-42CE-BE80-5169C00876BB}">
      <dsp:nvSpPr>
        <dsp:cNvPr id="0" name=""/>
        <dsp:cNvSpPr/>
      </dsp:nvSpPr>
      <dsp:spPr>
        <a:xfrm>
          <a:off x="3044136" y="828093"/>
          <a:ext cx="1559747" cy="1349364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err="1">
              <a:latin typeface="Segoe UI Light" panose="020B0502040204020203" pitchFamily="34" charset="0"/>
              <a:cs typeface="Segoe UI Light" panose="020B0502040204020203" pitchFamily="34" charset="0"/>
            </a:rPr>
            <a:t>Weather</a:t>
          </a:r>
          <a:endParaRPr lang="de-DE" sz="1700" kern="120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3302619" y="1051711"/>
        <a:ext cx="1042781" cy="902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81A47-4933-45F1-A4C4-119B0BDA1715}">
      <dsp:nvSpPr>
        <dsp:cNvPr id="0" name=""/>
        <dsp:cNvSpPr/>
      </dsp:nvSpPr>
      <dsp:spPr>
        <a:xfrm>
          <a:off x="1566265" y="2696165"/>
          <a:ext cx="1845056" cy="158376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>
              <a:latin typeface="Segoe UI Light" panose="020B0502040204020203" pitchFamily="34" charset="0"/>
              <a:cs typeface="Segoe UI Light" panose="020B0502040204020203" pitchFamily="34" charset="0"/>
            </a:rPr>
            <a:t>Motivation</a:t>
          </a:r>
        </a:p>
      </dsp:txBody>
      <dsp:txXfrm>
        <a:off x="1852000" y="2941436"/>
        <a:ext cx="1273586" cy="1093225"/>
      </dsp:txXfrm>
    </dsp:sp>
    <dsp:sp modelId="{56EE2953-60CC-4EE3-ADB6-ED7DA53B03BA}">
      <dsp:nvSpPr>
        <dsp:cNvPr id="0" name=""/>
        <dsp:cNvSpPr/>
      </dsp:nvSpPr>
      <dsp:spPr>
        <a:xfrm>
          <a:off x="1623974" y="3396018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33EE5-BD25-4FD4-964D-0899399749ED}">
      <dsp:nvSpPr>
        <dsp:cNvPr id="0" name=""/>
        <dsp:cNvSpPr/>
      </dsp:nvSpPr>
      <dsp:spPr>
        <a:xfrm>
          <a:off x="0" y="1835258"/>
          <a:ext cx="1845056" cy="158376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9000" r="-29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D4B9C-2EA3-4F85-B4E6-64094E180223}">
      <dsp:nvSpPr>
        <dsp:cNvPr id="0" name=""/>
        <dsp:cNvSpPr/>
      </dsp:nvSpPr>
      <dsp:spPr>
        <a:xfrm>
          <a:off x="1249273" y="3199407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93212-4CAB-4407-863B-753A50AD573B}">
      <dsp:nvSpPr>
        <dsp:cNvPr id="0" name=""/>
        <dsp:cNvSpPr/>
      </dsp:nvSpPr>
      <dsp:spPr>
        <a:xfrm>
          <a:off x="3130905" y="1823127"/>
          <a:ext cx="1845056" cy="158376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80000"/>
            <a:hueOff val="0"/>
            <a:satOff val="0"/>
            <a:lumOff val="6364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63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err="1">
              <a:latin typeface="Segoe UI Light" panose="020B0502040204020203" pitchFamily="34" charset="0"/>
              <a:cs typeface="Segoe UI Light" panose="020B0502040204020203" pitchFamily="34" charset="0"/>
            </a:rPr>
            <a:t>Enough</a:t>
          </a:r>
          <a:r>
            <a:rPr lang="de-DE" sz="2200" kern="1200">
              <a:latin typeface="Segoe UI Light" panose="020B0502040204020203" pitchFamily="34" charset="0"/>
              <a:cs typeface="Segoe UI Light" panose="020B0502040204020203" pitchFamily="34" charset="0"/>
            </a:rPr>
            <a:t> Sleep</a:t>
          </a:r>
        </a:p>
      </dsp:txBody>
      <dsp:txXfrm>
        <a:off x="3416640" y="2068398"/>
        <a:ext cx="1273586" cy="1093225"/>
      </dsp:txXfrm>
    </dsp:sp>
    <dsp:sp modelId="{78BD3B46-F121-4672-84A4-A012B7FABFF2}">
      <dsp:nvSpPr>
        <dsp:cNvPr id="0" name=""/>
        <dsp:cNvSpPr/>
      </dsp:nvSpPr>
      <dsp:spPr>
        <a:xfrm>
          <a:off x="4394809" y="3185602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11150-A601-43EA-ACAC-EE4622713664}">
      <dsp:nvSpPr>
        <dsp:cNvPr id="0" name=""/>
        <dsp:cNvSpPr/>
      </dsp:nvSpPr>
      <dsp:spPr>
        <a:xfrm>
          <a:off x="4703673" y="2693655"/>
          <a:ext cx="1845056" cy="158376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63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A1FF82-5BDD-4575-B97D-500DB41163EE}">
      <dsp:nvSpPr>
        <dsp:cNvPr id="0" name=""/>
        <dsp:cNvSpPr/>
      </dsp:nvSpPr>
      <dsp:spPr>
        <a:xfrm>
          <a:off x="4745939" y="3403130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CB2C5-5A69-4571-984D-D065C86A2344}">
      <dsp:nvSpPr>
        <dsp:cNvPr id="0" name=""/>
        <dsp:cNvSpPr/>
      </dsp:nvSpPr>
      <dsp:spPr>
        <a:xfrm>
          <a:off x="1566265" y="969749"/>
          <a:ext cx="1845056" cy="158376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80000"/>
            <a:hueOff val="0"/>
            <a:satOff val="0"/>
            <a:lumOff val="12728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27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>
              <a:latin typeface="Segoe UI Light" panose="020B0502040204020203" pitchFamily="34" charset="0"/>
              <a:cs typeface="Segoe UI Light" panose="020B0502040204020203" pitchFamily="34" charset="0"/>
            </a:rPr>
            <a:t>Sleep Quality</a:t>
          </a:r>
        </a:p>
      </dsp:txBody>
      <dsp:txXfrm>
        <a:off x="1852000" y="1215020"/>
        <a:ext cx="1273586" cy="1093225"/>
      </dsp:txXfrm>
    </dsp:sp>
    <dsp:sp modelId="{849960D9-4E51-4D7A-B985-EA07E31EA69F}">
      <dsp:nvSpPr>
        <dsp:cNvPr id="0" name=""/>
        <dsp:cNvSpPr/>
      </dsp:nvSpPr>
      <dsp:spPr>
        <a:xfrm>
          <a:off x="2822041" y="1002379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27306-9E11-41BD-A8A0-23799519C5A9}">
      <dsp:nvSpPr>
        <dsp:cNvPr id="0" name=""/>
        <dsp:cNvSpPr/>
      </dsp:nvSpPr>
      <dsp:spPr>
        <a:xfrm>
          <a:off x="3130905" y="96711"/>
          <a:ext cx="1845056" cy="158376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127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29851-1687-4D43-BF51-BC99E54E182D}">
      <dsp:nvSpPr>
        <dsp:cNvPr id="0" name=""/>
        <dsp:cNvSpPr/>
      </dsp:nvSpPr>
      <dsp:spPr>
        <a:xfrm>
          <a:off x="3215116" y="523359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AC995-AB7C-428C-A669-BEBE5FD6F13F}">
      <dsp:nvSpPr>
        <dsp:cNvPr id="0" name=""/>
        <dsp:cNvSpPr/>
      </dsp:nvSpPr>
      <dsp:spPr>
        <a:xfrm>
          <a:off x="4703673" y="967240"/>
          <a:ext cx="1845056" cy="158376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err="1">
              <a:latin typeface="Segoe UI Light" panose="020B0502040204020203" pitchFamily="34" charset="0"/>
              <a:cs typeface="Segoe UI Light" panose="020B0502040204020203" pitchFamily="34" charset="0"/>
            </a:rPr>
            <a:t>Soreness</a:t>
          </a:r>
          <a:endParaRPr lang="de-DE" sz="2200" kern="120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4989408" y="1212511"/>
        <a:ext cx="1273586" cy="1093225"/>
      </dsp:txXfrm>
    </dsp:sp>
    <dsp:sp modelId="{F8175D98-2458-4B11-9CD2-0C712FCD2B16}">
      <dsp:nvSpPr>
        <dsp:cNvPr id="0" name=""/>
        <dsp:cNvSpPr/>
      </dsp:nvSpPr>
      <dsp:spPr>
        <a:xfrm>
          <a:off x="6290259" y="1666256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63594-3FD1-406D-AF30-24CDECDD3D1A}">
      <dsp:nvSpPr>
        <dsp:cNvPr id="0" name=""/>
        <dsp:cNvSpPr/>
      </dsp:nvSpPr>
      <dsp:spPr>
        <a:xfrm>
          <a:off x="6282943" y="1837768"/>
          <a:ext cx="1845056" cy="158376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3B6AF-0381-4EE4-9F40-74B1129B2EF2}">
      <dsp:nvSpPr>
        <dsp:cNvPr id="0" name=""/>
        <dsp:cNvSpPr/>
      </dsp:nvSpPr>
      <dsp:spPr>
        <a:xfrm>
          <a:off x="6655206" y="1865796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A3FE-7E02-4CA1-AB84-028262B5D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AF5F8-91F3-4D04-AC06-A1827E0C64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85916-3EB1-46A5-BC28-73F3365D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225E-F162-4DCC-9E04-B32A0C4361E5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F014F-57C8-4A75-BD50-91C8B77AC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E314C-2A74-48C3-9302-4427D5A9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E0A5-D4F3-45AF-88B7-E172D888E9B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62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3B4C-098E-444F-A241-CCF327328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40F1EB-1DCA-4AD6-B385-37670ABE2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B6E64-8C7F-4D6A-A944-3D53BC43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225E-F162-4DCC-9E04-B32A0C4361E5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A9718-8DA4-438E-914A-57FC01EEA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2C737-C273-492A-AA3B-4A399C2C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E0A5-D4F3-45AF-88B7-E172D888E9B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0055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9B2874-9F78-4BAF-993B-99346F126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5A4CA-7B81-495C-B948-2F897CEC9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A7630-ACCC-449A-AED6-A3993D915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225E-F162-4DCC-9E04-B32A0C4361E5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BB49D-0CBD-4F9F-A54A-57222F7D7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62BFB-B172-4658-BBE6-F0BDAB4D3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E0A5-D4F3-45AF-88B7-E172D888E9B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95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781FA-5FFD-4F55-BBF6-3043170A2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310E1-F8E0-4BB5-BC33-78BB1B249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08347-29B9-4BA3-9CDC-A0A02BB9D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225E-F162-4DCC-9E04-B32A0C4361E5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0D0F5-912A-4D45-9CE6-EB42353FD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78B82-8B19-4491-8070-F184D5346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E0A5-D4F3-45AF-88B7-E172D888E9B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672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9F40D-F2FF-4A0A-B2BA-9AD44E3A8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D4391-D085-46E6-AD4A-1FF3F5605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E8A36-6CD1-4BBF-9A74-2D6F06B72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225E-F162-4DCC-9E04-B32A0C4361E5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AC2C4-E9F4-4E81-B809-AB1129115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D698F-388F-4FA4-BD37-C5EE1ADF6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E0A5-D4F3-45AF-88B7-E172D888E9B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184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99F76-E543-47CA-9E17-C169946C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FA83C-E5BF-436D-84C2-4B293465E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F6F40-1B96-4EE6-B370-7F48135BC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D6A1B-3CAC-4AE3-B595-2136DA735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225E-F162-4DCC-9E04-B32A0C4361E5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88C7A-8CE1-4E26-80E8-ADEBF96D2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931BA-A89B-4380-A440-A9B95D09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E0A5-D4F3-45AF-88B7-E172D888E9B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676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04BA-081C-410C-A47D-EEB2015A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E1E22-7F62-43C1-8E85-786924EBA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D6BFC-FBB8-4740-AB41-6AFE7A28F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3895CE-5B85-44B3-944C-64DD7A30AB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5D8B54-4A11-4929-A8D9-FACA019808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0F2CD7-88BC-43B4-8D4B-C7F6D2FD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225E-F162-4DCC-9E04-B32A0C4361E5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35E615-22A6-4425-8145-3CA55799E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1D837E-004F-4AF0-89F2-475FDDCD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E0A5-D4F3-45AF-88B7-E172D888E9B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4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C61E4-3679-441F-BB01-F1076F281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07C6D-2E61-432A-9F87-A5A489339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225E-F162-4DCC-9E04-B32A0C4361E5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A86234-278F-4439-B480-B2D62DD6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63105D-E418-400C-880A-CC391AEB4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E0A5-D4F3-45AF-88B7-E172D888E9B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000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98775-AC58-4635-8511-AFDDA57D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225E-F162-4DCC-9E04-B32A0C4361E5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84C8F7-3665-48D4-82E1-693AFEE02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A7376-4312-4D1E-8B06-2AB533273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E0A5-D4F3-45AF-88B7-E172D888E9B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02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7580D-D73C-489E-A76C-4372ED10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DB0DF-5352-4DDD-8195-5DE198F37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71C4D-FB65-479E-8C4D-4F89A2309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E5DD3-3C0F-491C-973C-6DA2DAA2B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225E-F162-4DCC-9E04-B32A0C4361E5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3F5C8-59CE-4AC9-A84F-1F2DBE043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4634E-3408-4418-85B3-98AFC72AC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E0A5-D4F3-45AF-88B7-E172D888E9B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945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37109-9DD5-4B7B-AB8A-3BDAC6848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A5DB04-C254-4EF1-8C5F-E7AA8BE459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F9119-EC88-4E62-AB41-F1B548F37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A7CB0-841C-47B0-BC63-28637A736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225E-F162-4DCC-9E04-B32A0C4361E5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CF789-1382-4FBE-A951-10E480286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42701-E465-4508-A849-D6D56B8D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E0A5-D4F3-45AF-88B7-E172D888E9B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4309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B8CCED-4F36-4693-A7D7-051161118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27249-0F59-4B24-8554-6BFB68470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A337B-142D-4E5B-96DE-773F54128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225E-F162-4DCC-9E04-B32A0C4361E5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2E3B4-45B7-4380-B89E-070E0A2D6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33D65-BED8-4A26-9774-E1D2A78AD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7E0A5-D4F3-45AF-88B7-E172D888E9B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112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7F6AD-1482-42B2-864F-3333363B86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  <a:t>Data Dealers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DADB8F-E4F1-4ADD-BA46-67BE04DB28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de-DE"/>
          </a:p>
          <a:p>
            <a:r>
              <a:rPr lang="de-DE" sz="1800" err="1">
                <a:latin typeface="Segoe UI Light" panose="020B0502040204020203" pitchFamily="34" charset="0"/>
                <a:cs typeface="Arial" panose="020B0604020202020204" pitchFamily="34" charset="0"/>
              </a:rPr>
              <a:t>Datafest</a:t>
            </a:r>
            <a:r>
              <a:rPr lang="de-DE" sz="1800">
                <a:latin typeface="Segoe UI Light" panose="020B0502040204020203" pitchFamily="34" charset="0"/>
                <a:cs typeface="Arial" panose="020B0604020202020204" pitchFamily="34" charset="0"/>
              </a:rPr>
              <a:t> 2019</a:t>
            </a:r>
          </a:p>
          <a:p>
            <a:r>
              <a:rPr lang="de-DE" sz="1800">
                <a:latin typeface="Segoe UI Light" panose="020B0502040204020203" pitchFamily="34" charset="0"/>
                <a:cs typeface="Arial" panose="020B0604020202020204" pitchFamily="34" charset="0"/>
              </a:rPr>
              <a:t>Mannheim</a:t>
            </a:r>
          </a:p>
          <a:p>
            <a:r>
              <a:rPr lang="de-DE" sz="1800"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Yannick </a:t>
            </a:r>
            <a:r>
              <a:rPr lang="de-DE" sz="1800" err="1"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Deepen</a:t>
            </a:r>
            <a:r>
              <a:rPr lang="de-DE" sz="1800"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 Ziad Elgendy, Damir </a:t>
            </a:r>
            <a:r>
              <a:rPr lang="de-DE" sz="1800" err="1"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Gojsic</a:t>
            </a:r>
            <a:r>
              <a:rPr lang="de-DE" sz="1800"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David Grundmanns, </a:t>
            </a:r>
            <a:r>
              <a:rPr lang="de-DE" sz="1800">
                <a:latin typeface="Segoe UI Light" panose="020B0502040204020203" pitchFamily="34" charset="0"/>
                <a:ea typeface="Calibri" panose="020F0502020204030204" pitchFamily="34" charset="0"/>
              </a:rPr>
              <a:t>Na </a:t>
            </a:r>
            <a:r>
              <a:rPr lang="de-DE" sz="1800" err="1">
                <a:latin typeface="Segoe UI Light" panose="020B0502040204020203" pitchFamily="34" charset="0"/>
                <a:ea typeface="Calibri" panose="020F0502020204030204" pitchFamily="34" charset="0"/>
              </a:rPr>
              <a:t>Hee</a:t>
            </a:r>
            <a:r>
              <a:rPr lang="de-DE" sz="1800">
                <a:latin typeface="Segoe UI Light" panose="020B0502040204020203" pitchFamily="34" charset="0"/>
                <a:ea typeface="Calibri" panose="020F0502020204030204" pitchFamily="34" charset="0"/>
              </a:rPr>
              <a:t> Shin</a:t>
            </a:r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2811548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>
            <a:extLst>
              <a:ext uri="{FF2B5EF4-FFF2-40B4-BE49-F238E27FC236}">
                <a16:creationId xmlns:a16="http://schemas.microsoft.com/office/drawing/2014/main" id="{DB3BD5D8-4E09-4E5F-B8B1-AB02BD016DC6}"/>
              </a:ext>
            </a:extLst>
          </p:cNvPr>
          <p:cNvSpPr/>
          <p:nvPr/>
        </p:nvSpPr>
        <p:spPr>
          <a:xfrm>
            <a:off x="5032269" y="2317500"/>
            <a:ext cx="718112" cy="618749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86BAE26-15DC-454D-8B53-D044C50D7F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861916"/>
              </p:ext>
            </p:extLst>
          </p:nvPr>
        </p:nvGraphicFramePr>
        <p:xfrm>
          <a:off x="838200" y="1535185"/>
          <a:ext cx="10515600" cy="4641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919E721-DF36-45CE-AF2D-92ED3827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You Win or Lose in your Head?</a:t>
            </a:r>
            <a:endParaRPr lang="de-DE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84EE38-7569-46C2-A0AA-5DDA14265604}"/>
              </a:ext>
            </a:extLst>
          </p:cNvPr>
          <p:cNvSpPr txBox="1"/>
          <p:nvPr/>
        </p:nvSpPr>
        <p:spPr>
          <a:xfrm>
            <a:off x="838200" y="3486742"/>
            <a:ext cx="290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latin typeface="Segoe UI Light" panose="020B0502040204020203" pitchFamily="34" charset="0"/>
                <a:cs typeface="Segoe UI Light" panose="020B0502040204020203" pitchFamily="34" charset="0"/>
              </a:rPr>
              <a:t>External </a:t>
            </a:r>
            <a:r>
              <a:rPr lang="de-DE" err="1">
                <a:latin typeface="Segoe UI Light" panose="020B0502040204020203" pitchFamily="34" charset="0"/>
                <a:cs typeface="Segoe UI Light" panose="020B0502040204020203" pitchFamily="34" charset="0"/>
              </a:rPr>
              <a:t>Factors</a:t>
            </a:r>
            <a:endParaRPr lang="de-DE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087AF3-3E1D-4B38-BB08-3BE4C8B52CFB}"/>
              </a:ext>
            </a:extLst>
          </p:cNvPr>
          <p:cNvSpPr txBox="1"/>
          <p:nvPr/>
        </p:nvSpPr>
        <p:spPr>
          <a:xfrm>
            <a:off x="9425216" y="3656019"/>
            <a:ext cx="1928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latin typeface="Segoe UI Light" panose="020B0502040204020203" pitchFamily="34" charset="0"/>
                <a:cs typeface="Segoe UI Light" panose="020B0502040204020203" pitchFamily="34" charset="0"/>
              </a:rPr>
              <a:t>Internal </a:t>
            </a:r>
            <a:r>
              <a:rPr lang="de-DE" sz="2000" err="1">
                <a:latin typeface="Segoe UI Light" panose="020B0502040204020203" pitchFamily="34" charset="0"/>
                <a:cs typeface="Segoe UI Light" panose="020B0502040204020203" pitchFamily="34" charset="0"/>
              </a:rPr>
              <a:t>Factors</a:t>
            </a:r>
            <a:endParaRPr lang="de-DE" sz="20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78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E721-DF36-45CE-AF2D-92ED3827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As far as your feet will carry you</a:t>
            </a:r>
            <a:endParaRPr lang="de-DE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832FF15-C73D-4706-8B0F-53EBA5EC3F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005768"/>
              </p:ext>
            </p:extLst>
          </p:nvPr>
        </p:nvGraphicFramePr>
        <p:xfrm>
          <a:off x="2032000" y="1761688"/>
          <a:ext cx="8128000" cy="437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1936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E721-DF36-45CE-AF2D-92ED3827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The Tale of a motivated Player</a:t>
            </a:r>
            <a:endParaRPr lang="de-DE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all_players - Power BI Desktop">
            <a:extLst>
              <a:ext uri="{FF2B5EF4-FFF2-40B4-BE49-F238E27FC236}">
                <a16:creationId xmlns:a16="http://schemas.microsoft.com/office/drawing/2014/main" id="{29D29683-2579-4918-ABED-7FA7CD2982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8" t="23860" r="32922" b="6070"/>
          <a:stretch/>
        </p:blipFill>
        <p:spPr>
          <a:xfrm>
            <a:off x="838200" y="1690687"/>
            <a:ext cx="6605187" cy="454702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F8AFFE-A7A5-4289-A319-58A573A9B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8506" y="4912150"/>
            <a:ext cx="3235294" cy="1325564"/>
          </a:xfrm>
        </p:spPr>
        <p:txBody>
          <a:bodyPr>
            <a:normAutofit/>
          </a:bodyPr>
          <a:lstStyle/>
          <a:p>
            <a:r>
              <a:rPr lang="de-DE" sz="2000">
                <a:latin typeface="Segoe UI Light" panose="020B0502040204020203" pitchFamily="34" charset="0"/>
                <a:cs typeface="Segoe UI Light" panose="020B0502040204020203" pitchFamily="34" charset="0"/>
              </a:rPr>
              <a:t>Canada vs. France in Dubai</a:t>
            </a:r>
          </a:p>
          <a:p>
            <a:r>
              <a:rPr lang="de-DE" sz="2000">
                <a:latin typeface="Segoe UI Light" panose="020B0502040204020203" pitchFamily="34" charset="0"/>
                <a:cs typeface="Segoe UI Light" panose="020B0502040204020203" pitchFamily="34" charset="0"/>
              </a:rPr>
              <a:t>Ran </a:t>
            </a:r>
            <a:r>
              <a:rPr lang="de-DE" sz="2000" err="1">
                <a:latin typeface="Segoe UI Light" panose="020B0502040204020203" pitchFamily="34" charset="0"/>
                <a:cs typeface="Segoe UI Light" panose="020B0502040204020203" pitchFamily="34" charset="0"/>
              </a:rPr>
              <a:t>about</a:t>
            </a:r>
            <a:r>
              <a:rPr lang="de-DE" sz="2000">
                <a:latin typeface="Segoe UI Light" panose="020B0502040204020203" pitchFamily="34" charset="0"/>
                <a:cs typeface="Segoe UI Light" panose="020B0502040204020203" pitchFamily="34" charset="0"/>
              </a:rPr>
              <a:t> 1600m </a:t>
            </a:r>
          </a:p>
          <a:p>
            <a:endParaRPr lang="de-DE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DDE25-18CE-4038-958E-C5B7CF580517}"/>
              </a:ext>
            </a:extLst>
          </p:cNvPr>
          <p:cNvSpPr txBox="1"/>
          <p:nvPr/>
        </p:nvSpPr>
        <p:spPr>
          <a:xfrm>
            <a:off x="838200" y="6244331"/>
            <a:ext cx="6605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err="1">
                <a:latin typeface="Segoe UI Light" panose="020B0502040204020203" pitchFamily="34" charset="0"/>
                <a:cs typeface="Segoe UI Light" panose="020B0502040204020203" pitchFamily="34" charset="0"/>
              </a:rPr>
              <a:t>Darker</a:t>
            </a:r>
            <a:r>
              <a:rPr lang="de-DE" sz="1100">
                <a:latin typeface="Segoe UI Light" panose="020B0502040204020203" pitchFamily="34" charset="0"/>
                <a:cs typeface="Segoe UI Light" panose="020B0502040204020203" pitchFamily="34" charset="0"/>
              </a:rPr>
              <a:t> Color </a:t>
            </a:r>
            <a:r>
              <a:rPr lang="de-DE" sz="1100" err="1">
                <a:latin typeface="Segoe UI Light" panose="020B0502040204020203" pitchFamily="34" charset="0"/>
                <a:cs typeface="Segoe UI Light" panose="020B0502040204020203" pitchFamily="34" charset="0"/>
              </a:rPr>
              <a:t>higher</a:t>
            </a:r>
            <a:r>
              <a:rPr lang="de-DE" sz="110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de-DE" sz="1100" err="1">
                <a:latin typeface="Segoe UI Light" panose="020B0502040204020203" pitchFamily="34" charset="0"/>
                <a:cs typeface="Segoe UI Light" panose="020B0502040204020203" pitchFamily="34" charset="0"/>
              </a:rPr>
              <a:t>speed</a:t>
            </a:r>
            <a:r>
              <a:rPr lang="de-DE" sz="1100">
                <a:latin typeface="Segoe UI Light" panose="020B0502040204020203" pitchFamily="34" charset="0"/>
                <a:cs typeface="Segoe UI Light" panose="020B0502040204020203" pitchFamily="34" charset="0"/>
              </a:rPr>
              <a:t>; First Half of </a:t>
            </a:r>
            <a:r>
              <a:rPr lang="de-DE" sz="1100" err="1">
                <a:latin typeface="Segoe UI Light" panose="020B0502040204020203" pitchFamily="34" charset="0"/>
                <a:cs typeface="Segoe UI Light" panose="020B0502040204020203" pitchFamily="34" charset="0"/>
              </a:rPr>
              <a:t>the</a:t>
            </a:r>
            <a:r>
              <a:rPr lang="de-DE" sz="1100">
                <a:latin typeface="Segoe UI Light" panose="020B0502040204020203" pitchFamily="34" charset="0"/>
                <a:cs typeface="Segoe UI Light" panose="020B0502040204020203" pitchFamily="34" charset="0"/>
              </a:rPr>
              <a:t> game </a:t>
            </a:r>
            <a:r>
              <a:rPr lang="de-DE" sz="1100" err="1">
                <a:latin typeface="Segoe UI Light" panose="020B0502040204020203" pitchFamily="34" charset="0"/>
                <a:cs typeface="Segoe UI Light" panose="020B0502040204020203" pitchFamily="34" charset="0"/>
              </a:rPr>
              <a:t>player</a:t>
            </a:r>
            <a:r>
              <a:rPr lang="de-DE" sz="1100">
                <a:latin typeface="Segoe UI Light" panose="020B0502040204020203" pitchFamily="34" charset="0"/>
                <a:cs typeface="Segoe UI Light" panose="020B0502040204020203" pitchFamily="34" charset="0"/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2838588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C9A32-ED78-4437-8785-57DD4DE89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DB381-EB67-4CE5-9D5C-8A71ADC39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92D2C7-D8BF-4795-88DA-CA9E51ADF8C5}"/>
              </a:ext>
            </a:extLst>
          </p:cNvPr>
          <p:cNvSpPr/>
          <p:nvPr/>
        </p:nvSpPr>
        <p:spPr>
          <a:xfrm>
            <a:off x="-67112" y="-83890"/>
            <a:ext cx="12348595" cy="70048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308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4098B93-2043-43AC-8FFA-9FC4B427A1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284981"/>
              </p:ext>
            </p:extLst>
          </p:nvPr>
        </p:nvGraphicFramePr>
        <p:xfrm>
          <a:off x="2863850" y="2213451"/>
          <a:ext cx="6464300" cy="4215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2780824115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4081220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83935884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49329063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96953787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10286557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Estimate 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Std. Error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t-value 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Pr(t) 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94607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Sleep Hours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3,10E-01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4,58E-02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6,7717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1,53E-11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***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4719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Sleep Hours SQ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-1,27E-02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2,41E-03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-5,2726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1,44E-07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***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0851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as.numeric (USG)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1,82E-03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1,54E-03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1,1826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0,2370635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84035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Sleep Quality 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1,89E-01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7,99E-02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2,363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0,0181912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*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59327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Desire_z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2,77E-01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1,76E-02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15,7608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2,20E-16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***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06176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Soreness_z_lag 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3,02E-01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1,60E-02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18,8452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2,20E-16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***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504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Training Readiness 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2,67E-01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7,65E-02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3,4862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0,0004972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***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18972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have_pain 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1,06E-01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5,80E-02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1,8252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0,0680703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39394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have_illness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-2,23E-01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9,73E-02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-2,2875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0,0222378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*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51256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as.numeric (period)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1,82E-03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3,95E-02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0,0462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0,9631307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4560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as.numeric (NutriAdjustYes)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-6,21E-02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3,88E-02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-1,6032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0,1090092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7304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Daily Load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-2,01E-04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3,98E-05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-5,0526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4,63E-07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***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5126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Acute Load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3,69E-06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4,38E-05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0,0843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0,9328593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5575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Chronic Load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-7,43E-11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1,86E-05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0,9999968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0623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Combat 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-4,44E-02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5,92E-02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-0,7493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0,4537108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04598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Sleep Hours * Sleep Quality 3.0987e-01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5,60E-03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8,99E-03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0,6226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0,5335893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82082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919E721-DF36-45CE-AF2D-92ED3827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Appendix</a:t>
            </a:r>
            <a:endParaRPr lang="de-DE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386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Office PowerPoint</Application>
  <PresentationFormat>Widescreen</PresentationFormat>
  <Paragraphs>117</Paragraphs>
  <Slides>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Segoe UI Light</vt:lpstr>
      <vt:lpstr>Office Theme</vt:lpstr>
      <vt:lpstr>Data Dealers</vt:lpstr>
      <vt:lpstr>You Win or Lose in your Head?</vt:lpstr>
      <vt:lpstr>As far as your feet will carry you</vt:lpstr>
      <vt:lpstr>The Tale of a motivated Player</vt:lpstr>
      <vt:lpstr>PowerPoint Presentation</vt:lpstr>
      <vt:lpstr>Appendix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Ziad Elgendy</dc:creator>
  <cp:lastModifiedBy>Ziad Elgendy</cp:lastModifiedBy>
  <cp:revision>1</cp:revision>
  <dcterms:created xsi:type="dcterms:W3CDTF">2019-05-05T06:56:41Z</dcterms:created>
  <dcterms:modified xsi:type="dcterms:W3CDTF">2019-05-05T09:25:46Z</dcterms:modified>
</cp:coreProperties>
</file>