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21" autoAdjust="0"/>
  </p:normalViewPr>
  <p:slideViewPr>
    <p:cSldViewPr>
      <p:cViewPr>
        <p:scale>
          <a:sx n="110" d="100"/>
          <a:sy n="110" d="100"/>
        </p:scale>
        <p:origin x="-169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58A96-94A8-4626-B1BD-E243B6914EAA}" type="datetimeFigureOut">
              <a:rPr lang="de-DE" smtClean="0"/>
              <a:t>22.03.2015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C0F3F-16EE-4974-8D24-3D5DF87958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52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2. Abschnitt zusammen</a:t>
            </a:r>
          </a:p>
          <a:p>
            <a:r>
              <a:rPr lang="de-DE" sz="2000" dirty="0" smtClean="0"/>
              <a:t>Keine Melderegister für Erwerbsstatus in den USA</a:t>
            </a:r>
          </a:p>
          <a:p>
            <a:r>
              <a:rPr lang="de-DE" sz="2000" dirty="0" smtClean="0"/>
              <a:t>Erhebungen sind teuer und zeitaufwendig</a:t>
            </a:r>
          </a:p>
          <a:p>
            <a:endParaRPr lang="de-DE" sz="2000" dirty="0" smtClean="0"/>
          </a:p>
          <a:p>
            <a:r>
              <a:rPr lang="de-DE" sz="2000" dirty="0" smtClean="0"/>
              <a:t>Anfallende Daten im Tagesverlauf nutzen</a:t>
            </a:r>
          </a:p>
          <a:p>
            <a:r>
              <a:rPr lang="de-DE" sz="2000" dirty="0" smtClean="0"/>
              <a:t>Bestimmte Apps werden während der Arbeit (nicht) genutzt, davor/danach umso mehr</a:t>
            </a:r>
          </a:p>
          <a:p>
            <a:pPr lvl="1"/>
            <a:r>
              <a:rPr lang="de-DE" sz="1600" dirty="0" smtClean="0"/>
              <a:t>Muster können genutzt werden, um Erwerbsstatus abzuschätzen</a:t>
            </a:r>
          </a:p>
          <a:p>
            <a:r>
              <a:rPr lang="de-DE" sz="2000" smtClean="0"/>
              <a:t>Ergebnis: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C0F3F-16EE-4974-8D24-3D5DF87958C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25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4729-2F65-406E-9A70-457DEC7F4524}" type="datetime1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67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4B9D9-B24B-49E5-98AF-D232D75CB94F}" type="datetime1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CC35-0B2A-4A6B-B168-C3334C199487}" type="datetime1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97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2F63-4319-446C-BFA9-D146E025A9ED}" type="datetime1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38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D8CB-8C51-4FFC-928B-7DB08B87D04A}" type="datetime1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48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362CA-511A-407D-8805-B6E1D66621C4}" type="datetime1">
              <a:rPr lang="de-DE" smtClean="0"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42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06BBE-C3CD-47E5-BC8A-6C7756297B46}" type="datetime1">
              <a:rPr lang="de-DE" smtClean="0"/>
              <a:t>22.03.2015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721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98C3-D218-445B-9602-B895BF7A421B}" type="datetime1">
              <a:rPr lang="de-DE" smtClean="0"/>
              <a:t>22.03.2015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4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655C-FACD-4DCF-A7E8-E59997AE02BA}" type="datetime1">
              <a:rPr lang="de-DE" smtClean="0"/>
              <a:t>22.03.2015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658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1EA2-BDFB-4B72-A051-EA5D3DE41DB9}" type="datetime1">
              <a:rPr lang="de-DE" smtClean="0"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11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42E9-0A6B-45D6-82F3-2E645DF8CE91}" type="datetime1">
              <a:rPr lang="de-DE" smtClean="0"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74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485E6-F4CA-44B7-927F-42B06DEB320F}" type="datetime1">
              <a:rPr lang="de-DE" smtClean="0"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C2132-DEFD-4CD5-B24A-3C3E8F87A8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28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547664" y="274638"/>
            <a:ext cx="5832648" cy="1143000"/>
          </a:xfrm>
        </p:spPr>
        <p:txBody>
          <a:bodyPr>
            <a:normAutofit/>
          </a:bodyPr>
          <a:lstStyle/>
          <a:p>
            <a:r>
              <a:rPr lang="de-DE" sz="2400" dirty="0" smtClean="0"/>
              <a:t>App-Nutzerverläufe statt </a:t>
            </a:r>
            <a:r>
              <a:rPr lang="de-DE" sz="2400" dirty="0" smtClean="0"/>
              <a:t>Surveys</a:t>
            </a:r>
            <a:r>
              <a:rPr lang="de-DE" sz="2400" dirty="0" smtClean="0"/>
              <a:t>?</a:t>
            </a:r>
            <a:br>
              <a:rPr lang="de-DE" sz="2400" dirty="0" smtClean="0"/>
            </a:br>
            <a:r>
              <a:rPr lang="de-DE" sz="2400" dirty="0" smtClean="0"/>
              <a:t>Eine Machbarkeitsstudie!</a:t>
            </a: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000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9396536" y="2323678"/>
            <a:ext cx="8229600" cy="4525963"/>
          </a:xfrm>
        </p:spPr>
        <p:txBody>
          <a:bodyPr>
            <a:normAutofit/>
          </a:bodyPr>
          <a:lstStyle/>
          <a:p>
            <a:pPr lvl="1"/>
            <a:endParaRPr lang="de-DE" sz="1600" dirty="0" smtClean="0"/>
          </a:p>
          <a:p>
            <a:pPr lvl="1"/>
            <a:endParaRPr lang="de-DE" sz="1600" dirty="0" smtClean="0"/>
          </a:p>
          <a:p>
            <a:pPr lvl="1"/>
            <a:endParaRPr lang="de-DE" sz="1600" dirty="0"/>
          </a:p>
        </p:txBody>
      </p:sp>
      <p:pic>
        <p:nvPicPr>
          <p:cNvPr id="1026" name="Picture 2" descr="C:\Users\Patrick Schlickmann\Desktop\Neu\Präsentation\Datafest_sma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00422"/>
            <a:ext cx="1524000" cy="108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939888" y="6356350"/>
            <a:ext cx="5264224" cy="365125"/>
          </a:xfrm>
        </p:spPr>
        <p:txBody>
          <a:bodyPr/>
          <a:lstStyle/>
          <a:p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Data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Digger</a:t>
            </a:r>
          </a:p>
          <a:p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Patrick Schlickmann, Jessica </a:t>
            </a:r>
            <a:r>
              <a:rPr lang="de-DE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Wengrzik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Catherin </a:t>
            </a:r>
            <a:r>
              <a:rPr lang="de-DE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Bosle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Nico Sonntag, Dave Balzer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fld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" name="Picture 2" descr="E:\datadigger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7686"/>
            <a:ext cx="1332397" cy="1552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02487"/>
              </p:ext>
            </p:extLst>
          </p:nvPr>
        </p:nvGraphicFramePr>
        <p:xfrm>
          <a:off x="611560" y="1700808"/>
          <a:ext cx="7704856" cy="1010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2428"/>
                <a:gridCol w="38524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 smtClean="0"/>
                        <a:t>Deutschland</a:t>
                      </a:r>
                    </a:p>
                    <a:p>
                      <a:pPr algn="ctr"/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 smtClean="0"/>
                        <a:t>USA</a:t>
                      </a:r>
                      <a:endParaRPr lang="de-DE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Meldebögen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Surveys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http://file1.npage.de/009287/23/bilder/black_and_white_reporter_in_a_suit_conducting_an_interview_0521-1005-1515-3001_sm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96952"/>
            <a:ext cx="1584176" cy="1747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hirta.de/media/catalog/product/cache/1/small_image/295x295/9df78eab33525d08d6e5fb8d27136e95/s/a/sanduhr-d76117218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247" y="5080583"/>
            <a:ext cx="579560" cy="579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cdn.freebievectors.com/illustrations/7/s/signed-document-offer-clip-art/preview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636" y="3176971"/>
            <a:ext cx="1088782" cy="138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d3515qaf3aty6m.cloudfront.net/ac72056e309158cc9cb768fe36feba61/news/1348877548-DollarSign.jpg-scaled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966887"/>
            <a:ext cx="730399" cy="7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 Verbindung 10"/>
          <p:cNvCxnSpPr/>
          <p:nvPr/>
        </p:nvCxnSpPr>
        <p:spPr>
          <a:xfrm>
            <a:off x="4572000" y="1700808"/>
            <a:ext cx="0" cy="432048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1691680" y="3016013"/>
            <a:ext cx="5832648" cy="17281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800" b="1" dirty="0" smtClean="0">
                <a:solidFill>
                  <a:schemeClr val="tx1"/>
                </a:solidFill>
              </a:rPr>
              <a:t>Unsere Lösung:</a:t>
            </a:r>
            <a:endParaRPr lang="de-DE" sz="24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de-DE" sz="3600" b="1" dirty="0" smtClean="0">
                <a:solidFill>
                  <a:schemeClr val="tx1"/>
                </a:solidFill>
              </a:rPr>
              <a:t>App-Nutzung</a:t>
            </a:r>
            <a:endParaRPr lang="de-DE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9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95097"/>
            <a:ext cx="2411760" cy="1662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Data Digger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1026" name="Picture 2" descr="C:\Users\Windows 7\Desktop\bunt.jpg"/>
          <p:cNvPicPr>
            <a:picLocks noChangeAspect="1" noChangeArrowheads="1"/>
          </p:cNvPicPr>
          <p:nvPr/>
        </p:nvPicPr>
        <p:blipFill>
          <a:blip r:embed="rId3" cstate="print"/>
          <a:srcRect b="12618"/>
          <a:stretch>
            <a:fillRect/>
          </a:stretch>
        </p:blipFill>
        <p:spPr bwMode="auto">
          <a:xfrm>
            <a:off x="4139952" y="98073"/>
            <a:ext cx="4812616" cy="6759927"/>
          </a:xfrm>
          <a:prstGeom prst="rect">
            <a:avLst/>
          </a:prstGeom>
          <a:noFill/>
        </p:spPr>
      </p:pic>
      <p:sp>
        <p:nvSpPr>
          <p:cNvPr id="7" name="Textfeld 6"/>
          <p:cNvSpPr txBox="1"/>
          <p:nvPr/>
        </p:nvSpPr>
        <p:spPr>
          <a:xfrm>
            <a:off x="1475656" y="1340768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 err="1" smtClean="0"/>
              <a:t>Full</a:t>
            </a:r>
            <a:r>
              <a:rPr lang="de-DE" sz="1600" dirty="0" smtClean="0"/>
              <a:t>-Time </a:t>
            </a:r>
            <a:r>
              <a:rPr lang="de-DE" sz="1600" dirty="0" err="1" smtClean="0"/>
              <a:t>Employed</a:t>
            </a:r>
            <a:endParaRPr lang="de-DE" sz="1600" dirty="0" smtClean="0"/>
          </a:p>
          <a:p>
            <a:pPr algn="r"/>
            <a:r>
              <a:rPr lang="de-DE" sz="1600" b="1" dirty="0" smtClean="0">
                <a:sym typeface="Wingdings" panose="05000000000000000000" pitchFamily="2" charset="2"/>
              </a:rPr>
              <a:t></a:t>
            </a:r>
            <a:r>
              <a:rPr lang="de-DE" sz="1600" b="1" dirty="0" smtClean="0"/>
              <a:t> </a:t>
            </a:r>
            <a:r>
              <a:rPr lang="de-DE" sz="1600" b="1" dirty="0" smtClean="0"/>
              <a:t>App- Nutzung ab 17 Uhr</a:t>
            </a:r>
            <a:endParaRPr lang="de-DE" sz="16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547664" y="3861048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 smtClean="0"/>
              <a:t>Part-Time </a:t>
            </a:r>
            <a:r>
              <a:rPr lang="de-DE" sz="1600" dirty="0" err="1" smtClean="0"/>
              <a:t>Employed</a:t>
            </a:r>
            <a:endParaRPr lang="de-DE" sz="1600" dirty="0" smtClean="0"/>
          </a:p>
          <a:p>
            <a:pPr algn="r"/>
            <a:r>
              <a:rPr lang="de-DE" sz="1600" b="1" dirty="0" smtClean="0">
                <a:sym typeface="Wingdings" panose="05000000000000000000" pitchFamily="2" charset="2"/>
              </a:rPr>
              <a:t></a:t>
            </a:r>
            <a:r>
              <a:rPr lang="de-DE" sz="1600" b="1" dirty="0" smtClean="0"/>
              <a:t> </a:t>
            </a:r>
            <a:r>
              <a:rPr lang="de-DE" sz="1600" b="1" dirty="0" smtClean="0"/>
              <a:t>App- Nutzung ab 12 Uhr</a:t>
            </a:r>
            <a:endParaRPr lang="de-DE" sz="16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1619672" y="6156593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 err="1" smtClean="0"/>
              <a:t>Looking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a Job</a:t>
            </a:r>
          </a:p>
          <a:p>
            <a:pPr algn="r"/>
            <a:r>
              <a:rPr lang="de-DE" sz="1600" b="1" dirty="0" smtClean="0">
                <a:sym typeface="Wingdings" panose="05000000000000000000" pitchFamily="2" charset="2"/>
              </a:rPr>
              <a:t></a:t>
            </a:r>
            <a:r>
              <a:rPr lang="de-DE" sz="1600" b="1" dirty="0" smtClean="0"/>
              <a:t> </a:t>
            </a:r>
            <a:r>
              <a:rPr lang="de-DE" sz="1600" b="1" dirty="0" smtClean="0"/>
              <a:t>App- Nutzung </a:t>
            </a:r>
            <a:r>
              <a:rPr lang="de-DE" sz="1600" b="1" dirty="0" smtClean="0"/>
              <a:t>durchgängig</a:t>
            </a:r>
            <a:endParaRPr lang="de-DE" sz="16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23528" y="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App-Nutzung </a:t>
            </a:r>
            <a:r>
              <a:rPr lang="de-DE" sz="2400" b="1" dirty="0" smtClean="0"/>
              <a:t>– </a:t>
            </a:r>
          </a:p>
          <a:p>
            <a:r>
              <a:rPr lang="de-DE" sz="2400" b="1" dirty="0" smtClean="0"/>
              <a:t>Unsere Erwartungen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68916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2132-DEFD-4CD5-B24A-3C3E8F87A873}" type="slidenum">
              <a:rPr lang="de-DE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fld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726461" y="163604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Entertainment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148177" y="163604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Email</a:t>
            </a:r>
            <a:endParaRPr lang="de-DE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17"/>
          <a:stretch/>
        </p:blipFill>
        <p:spPr bwMode="auto">
          <a:xfrm>
            <a:off x="148177" y="2098725"/>
            <a:ext cx="4187694" cy="26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776" y="5085185"/>
            <a:ext cx="1292448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15"/>
          <a:stretch/>
        </p:blipFill>
        <p:spPr bwMode="auto">
          <a:xfrm>
            <a:off x="4744221" y="2094496"/>
            <a:ext cx="4196336" cy="2669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el 3"/>
          <p:cNvSpPr>
            <a:spLocks noGrp="1"/>
          </p:cNvSpPr>
          <p:nvPr>
            <p:ph type="title"/>
          </p:nvPr>
        </p:nvSpPr>
        <p:spPr>
          <a:xfrm>
            <a:off x="1547664" y="274638"/>
            <a:ext cx="5832648" cy="1143000"/>
          </a:xfrm>
        </p:spPr>
        <p:txBody>
          <a:bodyPr>
            <a:normAutofit/>
          </a:bodyPr>
          <a:lstStyle/>
          <a:p>
            <a:r>
              <a:rPr lang="de-DE" sz="2400" dirty="0" smtClean="0"/>
              <a:t>Relative App-Nutzung im Tagesverlauf nach Beschäftigungsstatus</a:t>
            </a: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3059832" y="4773663"/>
            <a:ext cx="3190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Durchschnitt der Montage im September 2014</a:t>
            </a:r>
            <a:endParaRPr lang="de-DE" sz="1200" dirty="0"/>
          </a:p>
        </p:txBody>
      </p:sp>
      <p:sp>
        <p:nvSpPr>
          <p:cNvPr id="12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939888" y="6356350"/>
            <a:ext cx="5264224" cy="365125"/>
          </a:xfrm>
        </p:spPr>
        <p:txBody>
          <a:bodyPr/>
          <a:lstStyle/>
          <a:p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Data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Digger</a:t>
            </a:r>
          </a:p>
          <a:p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Patrick Schlickmann, Jessica </a:t>
            </a:r>
            <a:r>
              <a:rPr lang="de-DE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Wengrzik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Catherin </a:t>
            </a:r>
            <a:r>
              <a:rPr lang="de-DE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Bosle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Nico Sonntag, Dave Balzer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627784" y="2420888"/>
            <a:ext cx="0" cy="648072"/>
          </a:xfrm>
          <a:prstGeom prst="straightConnector1">
            <a:avLst/>
          </a:prstGeom>
          <a:ln w="317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6228184" y="2636912"/>
            <a:ext cx="0" cy="576064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1331640" y="3789040"/>
            <a:ext cx="288032" cy="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7020272" y="1988840"/>
            <a:ext cx="0" cy="576064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92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Bildschirmpräsentation 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App-Nutzerverläufe statt Surveys? Eine Machbarkeitsstudie! </vt:lpstr>
      <vt:lpstr>PowerPoint-Präsentation</vt:lpstr>
      <vt:lpstr>Relative App-Nutzung im Tagesverlauf nach Beschäftigungsstatus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Benutzung von Apps als Prädiktor für Erwerbsstatus</dc:title>
  <dc:creator>Patrick Schlickmann</dc:creator>
  <cp:lastModifiedBy>Patrick Schlickmann</cp:lastModifiedBy>
  <cp:revision>27</cp:revision>
  <dcterms:created xsi:type="dcterms:W3CDTF">2015-03-21T16:18:37Z</dcterms:created>
  <dcterms:modified xsi:type="dcterms:W3CDTF">2015-03-22T10:30:02Z</dcterms:modified>
</cp:coreProperties>
</file>