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988C8-5165-4F9D-9EF5-7108C84C8E17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4841B8-7986-4E38-ACE9-2ACA5BDFAA6A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sz="1800" dirty="0" smtClean="0"/>
            <a:t>Zeit</a:t>
          </a:r>
          <a:endParaRPr lang="en-US" sz="1800" dirty="0"/>
        </a:p>
      </dgm:t>
    </dgm:pt>
    <dgm:pt modelId="{C623BE2C-5F74-4C5B-844D-62DF74650A2E}" type="parTrans" cxnId="{440DF4B7-C7A7-48FA-9B87-F35A1577F80C}">
      <dgm:prSet/>
      <dgm:spPr/>
      <dgm:t>
        <a:bodyPr/>
        <a:lstStyle/>
        <a:p>
          <a:endParaRPr lang="en-US"/>
        </a:p>
      </dgm:t>
    </dgm:pt>
    <dgm:pt modelId="{A7C46FF5-C85E-454A-8B6F-FE62198C8DE4}" type="sibTrans" cxnId="{440DF4B7-C7A7-48FA-9B87-F35A1577F80C}">
      <dgm:prSet/>
      <dgm:spPr/>
      <dgm:t>
        <a:bodyPr/>
        <a:lstStyle/>
        <a:p>
          <a:endParaRPr lang="en-US"/>
        </a:p>
      </dgm:t>
    </dgm:pt>
    <dgm:pt modelId="{21B10A97-C71A-4D62-9462-00C2A5C3E6C0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sz="1800" dirty="0" smtClean="0"/>
            <a:t>Medium</a:t>
          </a:r>
          <a:endParaRPr lang="en-US" sz="1800" dirty="0"/>
        </a:p>
      </dgm:t>
    </dgm:pt>
    <dgm:pt modelId="{D196328F-E54E-49F5-AC3D-53D88B66317F}" type="parTrans" cxnId="{867E976F-367B-434A-895C-4BDCBFAECFDC}">
      <dgm:prSet/>
      <dgm:spPr/>
      <dgm:t>
        <a:bodyPr/>
        <a:lstStyle/>
        <a:p>
          <a:endParaRPr lang="en-US"/>
        </a:p>
      </dgm:t>
    </dgm:pt>
    <dgm:pt modelId="{50265CCC-F817-4AB5-AC9D-DEFEEFFD7912}" type="sibTrans" cxnId="{867E976F-367B-434A-895C-4BDCBFAECFDC}">
      <dgm:prSet/>
      <dgm:spPr>
        <a:noFill/>
      </dgm:spPr>
      <dgm:t>
        <a:bodyPr/>
        <a:lstStyle/>
        <a:p>
          <a:endParaRPr lang="en-US"/>
        </a:p>
      </dgm:t>
    </dgm:pt>
    <dgm:pt modelId="{9756D25C-8A34-462B-B35A-C98DB3907A24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sz="1800" dirty="0" smtClean="0"/>
            <a:t>Ziel-</a:t>
          </a:r>
        </a:p>
        <a:p>
          <a:r>
            <a:rPr lang="de-DE" sz="1800" dirty="0" smtClean="0"/>
            <a:t>gruppe</a:t>
          </a:r>
          <a:endParaRPr lang="en-US" sz="1800" dirty="0"/>
        </a:p>
      </dgm:t>
    </dgm:pt>
    <dgm:pt modelId="{A3066D49-45F4-4752-9A0C-29875E22B97F}" type="parTrans" cxnId="{B8C25555-CD7D-4D61-9E59-B89A7F954174}">
      <dgm:prSet/>
      <dgm:spPr/>
      <dgm:t>
        <a:bodyPr/>
        <a:lstStyle/>
        <a:p>
          <a:endParaRPr lang="en-US"/>
        </a:p>
      </dgm:t>
    </dgm:pt>
    <dgm:pt modelId="{BC6460CA-10A7-477F-8D80-44A7421B7FDA}" type="sibTrans" cxnId="{B8C25555-CD7D-4D61-9E59-B89A7F954174}">
      <dgm:prSet/>
      <dgm:spPr/>
      <dgm:t>
        <a:bodyPr/>
        <a:lstStyle/>
        <a:p>
          <a:endParaRPr lang="en-US"/>
        </a:p>
      </dgm:t>
    </dgm:pt>
    <dgm:pt modelId="{87D33DE7-8CD8-4355-9369-ED4652DAEE1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dirty="0" smtClean="0"/>
            <a:t>Maximale Chance, dass Wahlwerbung tatsächlich gelesen wird</a:t>
          </a:r>
          <a:endParaRPr lang="en-US" dirty="0"/>
        </a:p>
      </dgm:t>
    </dgm:pt>
    <dgm:pt modelId="{B847ABBE-E986-42A5-B6C5-54F7BE23830B}" type="parTrans" cxnId="{9FD3688D-3B5C-4B72-856A-0D9D17EFCCA4}">
      <dgm:prSet/>
      <dgm:spPr/>
      <dgm:t>
        <a:bodyPr/>
        <a:lstStyle/>
        <a:p>
          <a:endParaRPr lang="en-US"/>
        </a:p>
      </dgm:t>
    </dgm:pt>
    <dgm:pt modelId="{DF0711A5-2820-4928-925D-84AAD052884B}" type="sibTrans" cxnId="{9FD3688D-3B5C-4B72-856A-0D9D17EFCCA4}">
      <dgm:prSet/>
      <dgm:spPr/>
      <dgm:t>
        <a:bodyPr/>
        <a:lstStyle/>
        <a:p>
          <a:endParaRPr lang="en-US"/>
        </a:p>
      </dgm:t>
    </dgm:pt>
    <dgm:pt modelId="{C3FEFA8F-FD99-46E9-8EC2-FBF806153F4F}" type="pres">
      <dgm:prSet presAssocID="{E0B988C8-5165-4F9D-9EF5-7108C84C8E17}" presName="Name0" presStyleCnt="0">
        <dgm:presLayoutVars>
          <dgm:dir/>
          <dgm:resizeHandles val="exact"/>
        </dgm:presLayoutVars>
      </dgm:prSet>
      <dgm:spPr/>
    </dgm:pt>
    <dgm:pt modelId="{55861AB7-759A-4C19-9F95-5274F3B2FF2D}" type="pres">
      <dgm:prSet presAssocID="{E0B988C8-5165-4F9D-9EF5-7108C84C8E17}" presName="vNodes" presStyleCnt="0"/>
      <dgm:spPr/>
    </dgm:pt>
    <dgm:pt modelId="{3562CEE0-9FD1-4E0B-9E5F-B3195F3067C0}" type="pres">
      <dgm:prSet presAssocID="{9E4841B8-7986-4E38-ACE9-2ACA5BDFAA6A}" presName="node" presStyleLbl="node1" presStyleIdx="0" presStyleCnt="4" custLinFactY="244417" custLinFactNeighborX="34563" custLinFactNeighborY="3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39DB1B-DE6A-46DF-B349-A11640B3A4FE}" type="pres">
      <dgm:prSet presAssocID="{A7C46FF5-C85E-454A-8B6F-FE62198C8DE4}" presName="spacerT" presStyleCnt="0"/>
      <dgm:spPr/>
    </dgm:pt>
    <dgm:pt modelId="{4E6825FB-8EDB-4CB2-AACC-8FDD5672FF0C}" type="pres">
      <dgm:prSet presAssocID="{A7C46FF5-C85E-454A-8B6F-FE62198C8DE4}" presName="sibTrans" presStyleLbl="sibTrans2D1" presStyleIdx="0" presStyleCnt="3" custLinFactX="124451" custLinFactY="193265" custLinFactNeighborX="200000" custLinFactNeighborY="200000"/>
      <dgm:spPr/>
    </dgm:pt>
    <dgm:pt modelId="{4E4363E2-824E-4384-8026-01EDC70599B7}" type="pres">
      <dgm:prSet presAssocID="{A7C46FF5-C85E-454A-8B6F-FE62198C8DE4}" presName="spacerB" presStyleCnt="0"/>
      <dgm:spPr/>
    </dgm:pt>
    <dgm:pt modelId="{7056B92F-2D9E-4316-933D-18508B0BCFBC}" type="pres">
      <dgm:prSet presAssocID="{21B10A97-C71A-4D62-9462-00C2A5C3E6C0}" presName="node" presStyleLbl="node1" presStyleIdx="1" presStyleCnt="4" custAng="19839365" custScaleX="240887" custLinFactX="914" custLinFactY="-43395" custLinFactNeighborX="100000" custLinFactNeighborY="-100000">
        <dgm:presLayoutVars>
          <dgm:bulletEnabled val="1"/>
        </dgm:presLayoutVars>
      </dgm:prSet>
      <dgm:spPr/>
    </dgm:pt>
    <dgm:pt modelId="{FC2BDCEF-F6D7-49EA-8CBD-9E7A32B967FF}" type="pres">
      <dgm:prSet presAssocID="{50265CCC-F817-4AB5-AC9D-DEFEEFFD7912}" presName="spacerT" presStyleCnt="0"/>
      <dgm:spPr/>
    </dgm:pt>
    <dgm:pt modelId="{0BDBA057-78A8-4349-A212-880153D8CCDA}" type="pres">
      <dgm:prSet presAssocID="{50265CCC-F817-4AB5-AC9D-DEFEEFFD7912}" presName="sibTrans" presStyleLbl="sibTrans2D1" presStyleIdx="1" presStyleCnt="3" custLinFactX="800000" custLinFactY="-143739" custLinFactNeighborX="885121" custLinFactNeighborY="-200000"/>
      <dgm:spPr/>
    </dgm:pt>
    <dgm:pt modelId="{A76DB8DB-1CE4-4A20-B4B7-6294DF1CCCB2}" type="pres">
      <dgm:prSet presAssocID="{50265CCC-F817-4AB5-AC9D-DEFEEFFD7912}" presName="spacerB" presStyleCnt="0"/>
      <dgm:spPr/>
    </dgm:pt>
    <dgm:pt modelId="{44D6ABC3-236E-4919-A61A-01B4F1A724E2}" type="pres">
      <dgm:prSet presAssocID="{9756D25C-8A34-462B-B35A-C98DB3907A24}" presName="node" presStyleLbl="node1" presStyleIdx="2" presStyleCnt="4" custScaleX="177367" custScaleY="146546" custLinFactX="108735" custLinFactY="-213095" custLinFactNeighborX="200000" custLinFactNeighborY="-3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2F8497-2B10-495C-A20D-46E3E5332D51}" type="pres">
      <dgm:prSet presAssocID="{E0B988C8-5165-4F9D-9EF5-7108C84C8E17}" presName="sibTransLast" presStyleLbl="sibTrans2D1" presStyleIdx="2" presStyleCnt="3"/>
      <dgm:spPr/>
    </dgm:pt>
    <dgm:pt modelId="{C6059820-F359-4CE5-A9DC-CA93D12C48CA}" type="pres">
      <dgm:prSet presAssocID="{E0B988C8-5165-4F9D-9EF5-7108C84C8E17}" presName="connectorText" presStyleLbl="sibTrans2D1" presStyleIdx="2" presStyleCnt="3"/>
      <dgm:spPr/>
    </dgm:pt>
    <dgm:pt modelId="{50C8D08C-4169-497B-8A81-A1BBC36A6B2D}" type="pres">
      <dgm:prSet presAssocID="{E0B988C8-5165-4F9D-9EF5-7108C84C8E17}" presName="lastNode" presStyleLbl="node1" presStyleIdx="3" presStyleCnt="4" custScaleX="138365" custScaleY="138232" custLinFactX="-2383" custLinFactNeighborX="-100000" custLinFactNeighborY="948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D04007-987E-43B2-8986-B02F9ECECD5C}" type="presOf" srcId="{87D33DE7-8CD8-4355-9369-ED4652DAEE1D}" destId="{50C8D08C-4169-497B-8A81-A1BBC36A6B2D}" srcOrd="0" destOrd="0" presId="urn:microsoft.com/office/officeart/2005/8/layout/equation2"/>
    <dgm:cxn modelId="{455AD380-633E-4A47-835F-B8FD944D53A7}" type="presOf" srcId="{50265CCC-F817-4AB5-AC9D-DEFEEFFD7912}" destId="{0BDBA057-78A8-4349-A212-880153D8CCDA}" srcOrd="0" destOrd="0" presId="urn:microsoft.com/office/officeart/2005/8/layout/equation2"/>
    <dgm:cxn modelId="{B6E006E4-439E-4E72-8A21-F08EAD52CDB7}" type="presOf" srcId="{9756D25C-8A34-462B-B35A-C98DB3907A24}" destId="{44D6ABC3-236E-4919-A61A-01B4F1A724E2}" srcOrd="0" destOrd="0" presId="urn:microsoft.com/office/officeart/2005/8/layout/equation2"/>
    <dgm:cxn modelId="{10B9AD3D-829E-47B4-A91B-342611076374}" type="presOf" srcId="{21B10A97-C71A-4D62-9462-00C2A5C3E6C0}" destId="{7056B92F-2D9E-4316-933D-18508B0BCFBC}" srcOrd="0" destOrd="0" presId="urn:microsoft.com/office/officeart/2005/8/layout/equation2"/>
    <dgm:cxn modelId="{82897F91-03C5-4378-9E13-A6F73BFAC687}" type="presOf" srcId="{9E4841B8-7986-4E38-ACE9-2ACA5BDFAA6A}" destId="{3562CEE0-9FD1-4E0B-9E5F-B3195F3067C0}" srcOrd="0" destOrd="0" presId="urn:microsoft.com/office/officeart/2005/8/layout/equation2"/>
    <dgm:cxn modelId="{9FD3688D-3B5C-4B72-856A-0D9D17EFCCA4}" srcId="{E0B988C8-5165-4F9D-9EF5-7108C84C8E17}" destId="{87D33DE7-8CD8-4355-9369-ED4652DAEE1D}" srcOrd="3" destOrd="0" parTransId="{B847ABBE-E986-42A5-B6C5-54F7BE23830B}" sibTransId="{DF0711A5-2820-4928-925D-84AAD052884B}"/>
    <dgm:cxn modelId="{440DF4B7-C7A7-48FA-9B87-F35A1577F80C}" srcId="{E0B988C8-5165-4F9D-9EF5-7108C84C8E17}" destId="{9E4841B8-7986-4E38-ACE9-2ACA5BDFAA6A}" srcOrd="0" destOrd="0" parTransId="{C623BE2C-5F74-4C5B-844D-62DF74650A2E}" sibTransId="{A7C46FF5-C85E-454A-8B6F-FE62198C8DE4}"/>
    <dgm:cxn modelId="{275F24A3-BF16-4DD1-BE2D-0CF13B342BB4}" type="presOf" srcId="{A7C46FF5-C85E-454A-8B6F-FE62198C8DE4}" destId="{4E6825FB-8EDB-4CB2-AACC-8FDD5672FF0C}" srcOrd="0" destOrd="0" presId="urn:microsoft.com/office/officeart/2005/8/layout/equation2"/>
    <dgm:cxn modelId="{F834FFFA-D7B4-482F-82DE-57F496203FDA}" type="presOf" srcId="{E0B988C8-5165-4F9D-9EF5-7108C84C8E17}" destId="{C3FEFA8F-FD99-46E9-8EC2-FBF806153F4F}" srcOrd="0" destOrd="0" presId="urn:microsoft.com/office/officeart/2005/8/layout/equation2"/>
    <dgm:cxn modelId="{B8C25555-CD7D-4D61-9E59-B89A7F954174}" srcId="{E0B988C8-5165-4F9D-9EF5-7108C84C8E17}" destId="{9756D25C-8A34-462B-B35A-C98DB3907A24}" srcOrd="2" destOrd="0" parTransId="{A3066D49-45F4-4752-9A0C-29875E22B97F}" sibTransId="{BC6460CA-10A7-477F-8D80-44A7421B7FDA}"/>
    <dgm:cxn modelId="{E867E6BB-EB68-4CCA-8DDF-7FD31E125016}" type="presOf" srcId="{BC6460CA-10A7-477F-8D80-44A7421B7FDA}" destId="{7A2F8497-2B10-495C-A20D-46E3E5332D51}" srcOrd="0" destOrd="0" presId="urn:microsoft.com/office/officeart/2005/8/layout/equation2"/>
    <dgm:cxn modelId="{867E976F-367B-434A-895C-4BDCBFAECFDC}" srcId="{E0B988C8-5165-4F9D-9EF5-7108C84C8E17}" destId="{21B10A97-C71A-4D62-9462-00C2A5C3E6C0}" srcOrd="1" destOrd="0" parTransId="{D196328F-E54E-49F5-AC3D-53D88B66317F}" sibTransId="{50265CCC-F817-4AB5-AC9D-DEFEEFFD7912}"/>
    <dgm:cxn modelId="{ADCBCA1E-AA3C-4520-AE39-230641D4AF0E}" type="presOf" srcId="{BC6460CA-10A7-477F-8D80-44A7421B7FDA}" destId="{C6059820-F359-4CE5-A9DC-CA93D12C48CA}" srcOrd="1" destOrd="0" presId="urn:microsoft.com/office/officeart/2005/8/layout/equation2"/>
    <dgm:cxn modelId="{77A2DB52-1D09-4AEF-BC73-A36D521CEAFA}" type="presParOf" srcId="{C3FEFA8F-FD99-46E9-8EC2-FBF806153F4F}" destId="{55861AB7-759A-4C19-9F95-5274F3B2FF2D}" srcOrd="0" destOrd="0" presId="urn:microsoft.com/office/officeart/2005/8/layout/equation2"/>
    <dgm:cxn modelId="{2F537F7F-3907-4F3B-B4EC-6FBEE2EABBDE}" type="presParOf" srcId="{55861AB7-759A-4C19-9F95-5274F3B2FF2D}" destId="{3562CEE0-9FD1-4E0B-9E5F-B3195F3067C0}" srcOrd="0" destOrd="0" presId="urn:microsoft.com/office/officeart/2005/8/layout/equation2"/>
    <dgm:cxn modelId="{F87D0123-69A6-4162-BBC6-01E4A183D044}" type="presParOf" srcId="{55861AB7-759A-4C19-9F95-5274F3B2FF2D}" destId="{8D39DB1B-DE6A-46DF-B349-A11640B3A4FE}" srcOrd="1" destOrd="0" presId="urn:microsoft.com/office/officeart/2005/8/layout/equation2"/>
    <dgm:cxn modelId="{868713AA-7D69-4136-9757-E2CCC5E927CC}" type="presParOf" srcId="{55861AB7-759A-4C19-9F95-5274F3B2FF2D}" destId="{4E6825FB-8EDB-4CB2-AACC-8FDD5672FF0C}" srcOrd="2" destOrd="0" presId="urn:microsoft.com/office/officeart/2005/8/layout/equation2"/>
    <dgm:cxn modelId="{4BD109AE-BCB6-415E-BDE4-9B2E4120DEBA}" type="presParOf" srcId="{55861AB7-759A-4C19-9F95-5274F3B2FF2D}" destId="{4E4363E2-824E-4384-8026-01EDC70599B7}" srcOrd="3" destOrd="0" presId="urn:microsoft.com/office/officeart/2005/8/layout/equation2"/>
    <dgm:cxn modelId="{17A1D14D-9A29-4203-A9E5-D9D8BF2AA27F}" type="presParOf" srcId="{55861AB7-759A-4C19-9F95-5274F3B2FF2D}" destId="{7056B92F-2D9E-4316-933D-18508B0BCFBC}" srcOrd="4" destOrd="0" presId="urn:microsoft.com/office/officeart/2005/8/layout/equation2"/>
    <dgm:cxn modelId="{5C19DE5A-16BC-49D7-8E7C-2EB3B9C8480D}" type="presParOf" srcId="{55861AB7-759A-4C19-9F95-5274F3B2FF2D}" destId="{FC2BDCEF-F6D7-49EA-8CBD-9E7A32B967FF}" srcOrd="5" destOrd="0" presId="urn:microsoft.com/office/officeart/2005/8/layout/equation2"/>
    <dgm:cxn modelId="{5CE3BA3B-300E-4A31-8401-E5D4A85D44B9}" type="presParOf" srcId="{55861AB7-759A-4C19-9F95-5274F3B2FF2D}" destId="{0BDBA057-78A8-4349-A212-880153D8CCDA}" srcOrd="6" destOrd="0" presId="urn:microsoft.com/office/officeart/2005/8/layout/equation2"/>
    <dgm:cxn modelId="{1EE7B47E-16A3-424E-9E7A-6EDACEC908A6}" type="presParOf" srcId="{55861AB7-759A-4C19-9F95-5274F3B2FF2D}" destId="{A76DB8DB-1CE4-4A20-B4B7-6294DF1CCCB2}" srcOrd="7" destOrd="0" presId="urn:microsoft.com/office/officeart/2005/8/layout/equation2"/>
    <dgm:cxn modelId="{B8CDCD8F-2DA0-43B3-A363-3DEDE2E78216}" type="presParOf" srcId="{55861AB7-759A-4C19-9F95-5274F3B2FF2D}" destId="{44D6ABC3-236E-4919-A61A-01B4F1A724E2}" srcOrd="8" destOrd="0" presId="urn:microsoft.com/office/officeart/2005/8/layout/equation2"/>
    <dgm:cxn modelId="{90E917A8-927D-4866-A4DF-17297F358E56}" type="presParOf" srcId="{C3FEFA8F-FD99-46E9-8EC2-FBF806153F4F}" destId="{7A2F8497-2B10-495C-A20D-46E3E5332D51}" srcOrd="1" destOrd="0" presId="urn:microsoft.com/office/officeart/2005/8/layout/equation2"/>
    <dgm:cxn modelId="{D2C71DD4-24E6-42AF-BE12-AAF0D2D26AE9}" type="presParOf" srcId="{7A2F8497-2B10-495C-A20D-46E3E5332D51}" destId="{C6059820-F359-4CE5-A9DC-CA93D12C48CA}" srcOrd="0" destOrd="0" presId="urn:microsoft.com/office/officeart/2005/8/layout/equation2"/>
    <dgm:cxn modelId="{48580F1C-1ABC-40E1-8B70-C4C12814795A}" type="presParOf" srcId="{C3FEFA8F-FD99-46E9-8EC2-FBF806153F4F}" destId="{50C8D08C-4169-497B-8A81-A1BBC36A6B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F7EBC6-6751-4E9E-9003-00B1F5F6677C}" type="doc">
      <dgm:prSet loTypeId="urn:microsoft.com/office/officeart/2005/8/layout/funnel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D18741-5EE1-4CE9-A080-52900B05586B}">
      <dgm:prSet phldrT="[Text]" custT="1"/>
      <dgm:spPr/>
      <dgm:t>
        <a:bodyPr/>
        <a:lstStyle/>
        <a:p>
          <a:r>
            <a:rPr lang="de-DE" sz="1600" dirty="0" smtClean="0"/>
            <a:t>Partei</a:t>
          </a:r>
          <a:endParaRPr lang="en-US" sz="1600" dirty="0"/>
        </a:p>
      </dgm:t>
    </dgm:pt>
    <dgm:pt modelId="{E6B12C62-0937-40BB-A810-820A9645E13E}" type="parTrans" cxnId="{95EA1DA7-0712-4F1B-A4F5-EF7B0F8712CA}">
      <dgm:prSet/>
      <dgm:spPr/>
      <dgm:t>
        <a:bodyPr/>
        <a:lstStyle/>
        <a:p>
          <a:endParaRPr lang="en-US"/>
        </a:p>
      </dgm:t>
    </dgm:pt>
    <dgm:pt modelId="{B3A44D74-47F0-4DD4-B07B-7057F8283279}" type="sibTrans" cxnId="{95EA1DA7-0712-4F1B-A4F5-EF7B0F8712CA}">
      <dgm:prSet/>
      <dgm:spPr/>
      <dgm:t>
        <a:bodyPr/>
        <a:lstStyle/>
        <a:p>
          <a:endParaRPr lang="en-US"/>
        </a:p>
      </dgm:t>
    </dgm:pt>
    <dgm:pt modelId="{1BFC0F2E-4820-4AF2-93FB-6BAD589AF2C3}">
      <dgm:prSet phldrT="[Text]" custT="1"/>
      <dgm:spPr/>
      <dgm:t>
        <a:bodyPr/>
        <a:lstStyle/>
        <a:p>
          <a:r>
            <a:rPr lang="de-DE" sz="1600" dirty="0" err="1" smtClean="0"/>
            <a:t>Einkom-men</a:t>
          </a:r>
          <a:endParaRPr lang="en-US" sz="1600" dirty="0"/>
        </a:p>
      </dgm:t>
    </dgm:pt>
    <dgm:pt modelId="{EAFE960F-B171-4A1B-9A94-0B19773F771E}" type="parTrans" cxnId="{AC7253F1-7B54-4263-8394-353B572FE1D7}">
      <dgm:prSet/>
      <dgm:spPr/>
      <dgm:t>
        <a:bodyPr/>
        <a:lstStyle/>
        <a:p>
          <a:endParaRPr lang="en-US"/>
        </a:p>
      </dgm:t>
    </dgm:pt>
    <dgm:pt modelId="{691D40B4-443D-441C-94C8-73598F1440AD}" type="sibTrans" cxnId="{AC7253F1-7B54-4263-8394-353B572FE1D7}">
      <dgm:prSet/>
      <dgm:spPr/>
      <dgm:t>
        <a:bodyPr/>
        <a:lstStyle/>
        <a:p>
          <a:endParaRPr lang="en-US"/>
        </a:p>
      </dgm:t>
    </dgm:pt>
    <dgm:pt modelId="{7C8D1733-53B6-458A-ACAB-6932DF720DE6}">
      <dgm:prSet phldrT="[Text]" custT="1"/>
      <dgm:spPr/>
      <dgm:t>
        <a:bodyPr/>
        <a:lstStyle/>
        <a:p>
          <a:r>
            <a:rPr lang="de-DE" sz="1600" dirty="0" err="1" smtClean="0"/>
            <a:t>Urba-nisierung</a:t>
          </a:r>
          <a:endParaRPr lang="en-US" sz="1600" dirty="0"/>
        </a:p>
      </dgm:t>
    </dgm:pt>
    <dgm:pt modelId="{FA765E10-2D54-4D49-8CC6-FF921D74B4E3}" type="parTrans" cxnId="{EF0E3A94-7217-48D3-835F-FA00466C12CD}">
      <dgm:prSet/>
      <dgm:spPr/>
      <dgm:t>
        <a:bodyPr/>
        <a:lstStyle/>
        <a:p>
          <a:endParaRPr lang="en-US"/>
        </a:p>
      </dgm:t>
    </dgm:pt>
    <dgm:pt modelId="{63B75461-DF29-4F1B-94CC-090B2F3D96E3}" type="sibTrans" cxnId="{EF0E3A94-7217-48D3-835F-FA00466C12CD}">
      <dgm:prSet/>
      <dgm:spPr/>
      <dgm:t>
        <a:bodyPr/>
        <a:lstStyle/>
        <a:p>
          <a:endParaRPr lang="en-US"/>
        </a:p>
      </dgm:t>
    </dgm:pt>
    <dgm:pt modelId="{6790DB30-AD88-445D-8CBC-F1AB72475D1F}">
      <dgm:prSet phldrT="[Text]" custT="1"/>
      <dgm:spPr/>
      <dgm:t>
        <a:bodyPr/>
        <a:lstStyle/>
        <a:p>
          <a:r>
            <a:rPr lang="de-DE" sz="1600" dirty="0" smtClean="0"/>
            <a:t/>
          </a:r>
          <a:br>
            <a:rPr lang="de-DE" sz="1600" dirty="0" smtClean="0"/>
          </a:br>
          <a:r>
            <a:rPr lang="de-DE" sz="1600" dirty="0" smtClean="0"/>
            <a:t>Positionsdaten</a:t>
          </a:r>
          <a:r>
            <a:rPr lang="de-DE" sz="1000" dirty="0" smtClean="0"/>
            <a:t/>
          </a:r>
          <a:br>
            <a:rPr lang="de-DE" sz="1000" dirty="0" smtClean="0"/>
          </a:br>
          <a:r>
            <a:rPr lang="de-DE" sz="1000" dirty="0" smtClean="0"/>
            <a:t/>
          </a:r>
          <a:br>
            <a:rPr lang="de-DE" sz="1000" dirty="0" smtClean="0"/>
          </a:br>
          <a:r>
            <a:rPr lang="de-DE" sz="1000" dirty="0" smtClean="0"/>
            <a:t/>
          </a:r>
          <a:br>
            <a:rPr lang="de-DE" sz="1000" dirty="0" smtClean="0"/>
          </a:br>
          <a:r>
            <a:rPr lang="de-DE" sz="2000" b="1" dirty="0" smtClean="0"/>
            <a:t>App Datensatz</a:t>
          </a:r>
          <a:endParaRPr lang="en-US" sz="1000" b="1" dirty="0"/>
        </a:p>
      </dgm:t>
    </dgm:pt>
    <dgm:pt modelId="{5C9BC095-7F66-4CAC-A090-A0E5C3514097}" type="parTrans" cxnId="{5F4894BE-8AC4-4EA2-B1B2-4AB16AAB1DFC}">
      <dgm:prSet/>
      <dgm:spPr/>
      <dgm:t>
        <a:bodyPr/>
        <a:lstStyle/>
        <a:p>
          <a:endParaRPr lang="en-US"/>
        </a:p>
      </dgm:t>
    </dgm:pt>
    <dgm:pt modelId="{89D193DB-3D01-4956-ADCA-E9451EA431CF}" type="sibTrans" cxnId="{5F4894BE-8AC4-4EA2-B1B2-4AB16AAB1DFC}">
      <dgm:prSet/>
      <dgm:spPr/>
      <dgm:t>
        <a:bodyPr/>
        <a:lstStyle/>
        <a:p>
          <a:endParaRPr lang="en-US"/>
        </a:p>
      </dgm:t>
    </dgm:pt>
    <dgm:pt modelId="{47D55099-EBFB-406B-8CAF-06A7CB0D8B01}" type="pres">
      <dgm:prSet presAssocID="{C7F7EBC6-6751-4E9E-9003-00B1F5F6677C}" presName="Name0" presStyleCnt="0">
        <dgm:presLayoutVars>
          <dgm:chMax val="4"/>
          <dgm:resizeHandles val="exact"/>
        </dgm:presLayoutVars>
      </dgm:prSet>
      <dgm:spPr/>
    </dgm:pt>
    <dgm:pt modelId="{5867C1EC-4D6D-4D48-BD7C-690C47AE5622}" type="pres">
      <dgm:prSet presAssocID="{C7F7EBC6-6751-4E9E-9003-00B1F5F6677C}" presName="ellipse" presStyleLbl="trBgShp" presStyleIdx="0" presStyleCnt="1"/>
      <dgm:spPr/>
    </dgm:pt>
    <dgm:pt modelId="{0985CCB0-134A-4FCF-B521-4666AE992677}" type="pres">
      <dgm:prSet presAssocID="{C7F7EBC6-6751-4E9E-9003-00B1F5F6677C}" presName="arrow1" presStyleLbl="fgShp" presStyleIdx="0" presStyleCnt="1"/>
      <dgm:spPr/>
    </dgm:pt>
    <dgm:pt modelId="{60D71582-800D-4E37-9972-E9CA422DD4BC}" type="pres">
      <dgm:prSet presAssocID="{C7F7EBC6-6751-4E9E-9003-00B1F5F6677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969605-1A2A-4F8B-9B24-D2B2EA03D87A}" type="pres">
      <dgm:prSet presAssocID="{1BFC0F2E-4820-4AF2-93FB-6BAD589AF2C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052BB-D9B7-4F5F-9B4E-9E9030B85FD7}" type="pres">
      <dgm:prSet presAssocID="{7C8D1733-53B6-458A-ACAB-6932DF720DE6}" presName="item2" presStyleLbl="node1" presStyleIdx="1" presStyleCnt="3">
        <dgm:presLayoutVars>
          <dgm:bulletEnabled val="1"/>
        </dgm:presLayoutVars>
      </dgm:prSet>
      <dgm:spPr/>
    </dgm:pt>
    <dgm:pt modelId="{6AACD0B7-A04B-4DBE-9779-A00CE30EEE72}" type="pres">
      <dgm:prSet presAssocID="{6790DB30-AD88-445D-8CBC-F1AB72475D1F}" presName="item3" presStyleLbl="node1" presStyleIdx="2" presStyleCnt="3" custLinFactNeighborY="-35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86FE4-C44B-47EA-8905-0888DDA627B5}" type="pres">
      <dgm:prSet presAssocID="{C7F7EBC6-6751-4E9E-9003-00B1F5F6677C}" presName="funnel" presStyleLbl="trAlignAcc1" presStyleIdx="0" presStyleCnt="1"/>
      <dgm:spPr/>
    </dgm:pt>
  </dgm:ptLst>
  <dgm:cxnLst>
    <dgm:cxn modelId="{6B3520F2-CB56-4551-BEEE-78B14CABE2DD}" type="presOf" srcId="{1BFC0F2E-4820-4AF2-93FB-6BAD589AF2C3}" destId="{B9C052BB-D9B7-4F5F-9B4E-9E9030B85FD7}" srcOrd="0" destOrd="0" presId="urn:microsoft.com/office/officeart/2005/8/layout/funnel1"/>
    <dgm:cxn modelId="{EF0E3A94-7217-48D3-835F-FA00466C12CD}" srcId="{C7F7EBC6-6751-4E9E-9003-00B1F5F6677C}" destId="{7C8D1733-53B6-458A-ACAB-6932DF720DE6}" srcOrd="2" destOrd="0" parTransId="{FA765E10-2D54-4D49-8CC6-FF921D74B4E3}" sibTransId="{63B75461-DF29-4F1B-94CC-090B2F3D96E3}"/>
    <dgm:cxn modelId="{5F4894BE-8AC4-4EA2-B1B2-4AB16AAB1DFC}" srcId="{C7F7EBC6-6751-4E9E-9003-00B1F5F6677C}" destId="{6790DB30-AD88-445D-8CBC-F1AB72475D1F}" srcOrd="3" destOrd="0" parTransId="{5C9BC095-7F66-4CAC-A090-A0E5C3514097}" sibTransId="{89D193DB-3D01-4956-ADCA-E9451EA431CF}"/>
    <dgm:cxn modelId="{46B76047-EA18-40B6-878B-4CAC78695D55}" type="presOf" srcId="{7C8D1733-53B6-458A-ACAB-6932DF720DE6}" destId="{55969605-1A2A-4F8B-9B24-D2B2EA03D87A}" srcOrd="0" destOrd="0" presId="urn:microsoft.com/office/officeart/2005/8/layout/funnel1"/>
    <dgm:cxn modelId="{1DA4E747-C637-4B4E-A9E5-7FA5010AE17E}" type="presOf" srcId="{C7F7EBC6-6751-4E9E-9003-00B1F5F6677C}" destId="{47D55099-EBFB-406B-8CAF-06A7CB0D8B01}" srcOrd="0" destOrd="0" presId="urn:microsoft.com/office/officeart/2005/8/layout/funnel1"/>
    <dgm:cxn modelId="{95EA1DA7-0712-4F1B-A4F5-EF7B0F8712CA}" srcId="{C7F7EBC6-6751-4E9E-9003-00B1F5F6677C}" destId="{82D18741-5EE1-4CE9-A080-52900B05586B}" srcOrd="0" destOrd="0" parTransId="{E6B12C62-0937-40BB-A810-820A9645E13E}" sibTransId="{B3A44D74-47F0-4DD4-B07B-7057F8283279}"/>
    <dgm:cxn modelId="{EE9FB073-7176-438F-90D9-35838879E07E}" type="presOf" srcId="{82D18741-5EE1-4CE9-A080-52900B05586B}" destId="{6AACD0B7-A04B-4DBE-9779-A00CE30EEE72}" srcOrd="0" destOrd="0" presId="urn:microsoft.com/office/officeart/2005/8/layout/funnel1"/>
    <dgm:cxn modelId="{AC7253F1-7B54-4263-8394-353B572FE1D7}" srcId="{C7F7EBC6-6751-4E9E-9003-00B1F5F6677C}" destId="{1BFC0F2E-4820-4AF2-93FB-6BAD589AF2C3}" srcOrd="1" destOrd="0" parTransId="{EAFE960F-B171-4A1B-9A94-0B19773F771E}" sibTransId="{691D40B4-443D-441C-94C8-73598F1440AD}"/>
    <dgm:cxn modelId="{75A760C9-B20D-4B9A-A21B-BE231260FB9B}" type="presOf" srcId="{6790DB30-AD88-445D-8CBC-F1AB72475D1F}" destId="{60D71582-800D-4E37-9972-E9CA422DD4BC}" srcOrd="0" destOrd="0" presId="urn:microsoft.com/office/officeart/2005/8/layout/funnel1"/>
    <dgm:cxn modelId="{17D2B647-E1E7-427A-96C0-2DDE17D007AD}" type="presParOf" srcId="{47D55099-EBFB-406B-8CAF-06A7CB0D8B01}" destId="{5867C1EC-4D6D-4D48-BD7C-690C47AE5622}" srcOrd="0" destOrd="0" presId="urn:microsoft.com/office/officeart/2005/8/layout/funnel1"/>
    <dgm:cxn modelId="{18024932-9E4A-44DC-A0FA-C3BEADEF0B5E}" type="presParOf" srcId="{47D55099-EBFB-406B-8CAF-06A7CB0D8B01}" destId="{0985CCB0-134A-4FCF-B521-4666AE992677}" srcOrd="1" destOrd="0" presId="urn:microsoft.com/office/officeart/2005/8/layout/funnel1"/>
    <dgm:cxn modelId="{B2AE2C7E-2063-4951-8CBB-4749DE0A2493}" type="presParOf" srcId="{47D55099-EBFB-406B-8CAF-06A7CB0D8B01}" destId="{60D71582-800D-4E37-9972-E9CA422DD4BC}" srcOrd="2" destOrd="0" presId="urn:microsoft.com/office/officeart/2005/8/layout/funnel1"/>
    <dgm:cxn modelId="{EA11778C-930F-43F8-983C-33201A53D3B9}" type="presParOf" srcId="{47D55099-EBFB-406B-8CAF-06A7CB0D8B01}" destId="{55969605-1A2A-4F8B-9B24-D2B2EA03D87A}" srcOrd="3" destOrd="0" presId="urn:microsoft.com/office/officeart/2005/8/layout/funnel1"/>
    <dgm:cxn modelId="{A0F8A690-3BBB-4D2D-98B0-4CD72972E5F7}" type="presParOf" srcId="{47D55099-EBFB-406B-8CAF-06A7CB0D8B01}" destId="{B9C052BB-D9B7-4F5F-9B4E-9E9030B85FD7}" srcOrd="4" destOrd="0" presId="urn:microsoft.com/office/officeart/2005/8/layout/funnel1"/>
    <dgm:cxn modelId="{80812E9F-60B5-4994-87C8-869EA52D6D22}" type="presParOf" srcId="{47D55099-EBFB-406B-8CAF-06A7CB0D8B01}" destId="{6AACD0B7-A04B-4DBE-9779-A00CE30EEE72}" srcOrd="5" destOrd="0" presId="urn:microsoft.com/office/officeart/2005/8/layout/funnel1"/>
    <dgm:cxn modelId="{720762CA-E69C-488E-9719-767EACF832CD}" type="presParOf" srcId="{47D55099-EBFB-406B-8CAF-06A7CB0D8B01}" destId="{09886FE4-C44B-47EA-8905-0888DDA627B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2CEE0-9FD1-4E0B-9E5F-B3195F3067C0}">
      <dsp:nvSpPr>
        <dsp:cNvPr id="0" name=""/>
        <dsp:cNvSpPr/>
      </dsp:nvSpPr>
      <dsp:spPr>
        <a:xfrm>
          <a:off x="654720" y="2285376"/>
          <a:ext cx="623213" cy="623213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Zeit</a:t>
          </a:r>
          <a:endParaRPr lang="en-US" sz="1800" kern="1200" dirty="0"/>
        </a:p>
      </dsp:txBody>
      <dsp:txXfrm>
        <a:off x="745987" y="2376643"/>
        <a:ext cx="440679" cy="440679"/>
      </dsp:txXfrm>
    </dsp:sp>
    <dsp:sp modelId="{4E6825FB-8EDB-4CB2-AACC-8FDD5672FF0C}">
      <dsp:nvSpPr>
        <dsp:cNvPr id="0" name=""/>
        <dsp:cNvSpPr/>
      </dsp:nvSpPr>
      <dsp:spPr>
        <a:xfrm>
          <a:off x="1742967" y="2083932"/>
          <a:ext cx="361463" cy="361463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790879" y="2222155"/>
        <a:ext cx="265639" cy="85017"/>
      </dsp:txXfrm>
    </dsp:sp>
    <dsp:sp modelId="{7056B92F-2D9E-4316-933D-18508B0BCFBC}">
      <dsp:nvSpPr>
        <dsp:cNvPr id="0" name=""/>
        <dsp:cNvSpPr/>
      </dsp:nvSpPr>
      <dsp:spPr>
        <a:xfrm rot="19839365">
          <a:off x="629215" y="1375160"/>
          <a:ext cx="1501240" cy="623213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Medium</a:t>
          </a:r>
          <a:endParaRPr lang="en-US" sz="1800" kern="1200" dirty="0"/>
        </a:p>
      </dsp:txBody>
      <dsp:txXfrm>
        <a:off x="849067" y="1466427"/>
        <a:ext cx="1061536" cy="440679"/>
      </dsp:txXfrm>
    </dsp:sp>
    <dsp:sp modelId="{0BDBA057-78A8-4349-A212-880153D8CCDA}">
      <dsp:nvSpPr>
        <dsp:cNvPr id="0" name=""/>
        <dsp:cNvSpPr/>
      </dsp:nvSpPr>
      <dsp:spPr>
        <a:xfrm>
          <a:off x="3238936" y="1749252"/>
          <a:ext cx="361463" cy="361463"/>
        </a:xfrm>
        <a:prstGeom prst="mathPlus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286848" y="1887475"/>
        <a:ext cx="265639" cy="85017"/>
      </dsp:txXfrm>
    </dsp:sp>
    <dsp:sp modelId="{44D6ABC3-236E-4919-A61A-01B4F1A724E2}">
      <dsp:nvSpPr>
        <dsp:cNvPr id="0" name=""/>
        <dsp:cNvSpPr/>
      </dsp:nvSpPr>
      <dsp:spPr>
        <a:xfrm>
          <a:off x="2122317" y="1302243"/>
          <a:ext cx="1105375" cy="913294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Ziel-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gruppe</a:t>
          </a:r>
          <a:endParaRPr lang="en-US" sz="1800" kern="1200" dirty="0"/>
        </a:p>
      </dsp:txBody>
      <dsp:txXfrm>
        <a:off x="2284195" y="1435992"/>
        <a:ext cx="781619" cy="645796"/>
      </dsp:txXfrm>
    </dsp:sp>
    <dsp:sp modelId="{7A2F8497-2B10-495C-A20D-46E3E5332D51}">
      <dsp:nvSpPr>
        <dsp:cNvPr id="0" name=""/>
        <dsp:cNvSpPr/>
      </dsp:nvSpPr>
      <dsp:spPr>
        <a:xfrm rot="15609532">
          <a:off x="2108932" y="2575399"/>
          <a:ext cx="226940" cy="2318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2148791" y="2655306"/>
        <a:ext cx="158858" cy="139101"/>
      </dsp:txXfrm>
    </dsp:sp>
    <dsp:sp modelId="{50C8D08C-4169-497B-8A81-A1BBC36A6B2D}">
      <dsp:nvSpPr>
        <dsp:cNvPr id="0" name=""/>
        <dsp:cNvSpPr/>
      </dsp:nvSpPr>
      <dsp:spPr>
        <a:xfrm>
          <a:off x="1471844" y="2474047"/>
          <a:ext cx="1724619" cy="1722961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Maximale Chance, dass Wahlwerbung tatsächlich gelesen wird</a:t>
          </a:r>
          <a:endParaRPr lang="en-US" sz="1600" kern="1200" dirty="0"/>
        </a:p>
      </dsp:txBody>
      <dsp:txXfrm>
        <a:off x="1724409" y="2726369"/>
        <a:ext cx="1219489" cy="1218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7C1EC-4D6D-4D48-BD7C-690C47AE5622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85CCB0-134A-4FCF-B521-4666AE992677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0D71582-800D-4E37-9972-E9CA422DD4BC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/>
          </a:r>
          <a:br>
            <a:rPr lang="de-DE" sz="1600" kern="1200" dirty="0" smtClean="0"/>
          </a:br>
          <a:r>
            <a:rPr lang="de-DE" sz="1600" kern="1200" dirty="0" smtClean="0"/>
            <a:t>Positionsdaten</a:t>
          </a:r>
          <a:r>
            <a:rPr lang="de-DE" sz="1000" kern="1200" dirty="0" smtClean="0"/>
            <a:t/>
          </a:r>
          <a:br>
            <a:rPr lang="de-DE" sz="1000" kern="1200" dirty="0" smtClean="0"/>
          </a:br>
          <a:r>
            <a:rPr lang="de-DE" sz="1000" kern="1200" dirty="0" smtClean="0"/>
            <a:t/>
          </a:r>
          <a:br>
            <a:rPr lang="de-DE" sz="1000" kern="1200" dirty="0" smtClean="0"/>
          </a:br>
          <a:r>
            <a:rPr lang="de-DE" sz="1000" kern="1200" dirty="0" smtClean="0"/>
            <a:t/>
          </a:r>
          <a:br>
            <a:rPr lang="de-DE" sz="1000" kern="1200" dirty="0" smtClean="0"/>
          </a:br>
          <a:r>
            <a:rPr lang="de-DE" sz="2000" b="1" kern="1200" dirty="0" smtClean="0"/>
            <a:t>App Datensatz</a:t>
          </a:r>
          <a:endParaRPr lang="en-US" sz="1000" b="1" kern="1200" dirty="0"/>
        </a:p>
      </dsp:txBody>
      <dsp:txXfrm>
        <a:off x="1524000" y="3276600"/>
        <a:ext cx="3048000" cy="762000"/>
      </dsp:txXfrm>
    </dsp:sp>
    <dsp:sp modelId="{55969605-1A2A-4F8B-9B24-D2B2EA03D87A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err="1" smtClean="0"/>
            <a:t>Urba-nisierung</a:t>
          </a:r>
          <a:endParaRPr lang="en-US" sz="1600" kern="1200" dirty="0"/>
        </a:p>
      </dsp:txBody>
      <dsp:txXfrm>
        <a:off x="2763268" y="1558292"/>
        <a:ext cx="808224" cy="808224"/>
      </dsp:txXfrm>
    </dsp:sp>
    <dsp:sp modelId="{B9C052BB-D9B7-4F5F-9B4E-9E9030B85FD7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err="1" smtClean="0"/>
            <a:t>Einkom-men</a:t>
          </a:r>
          <a:endParaRPr lang="en-US" sz="1600" kern="1200" dirty="0"/>
        </a:p>
      </dsp:txBody>
      <dsp:txXfrm>
        <a:off x="1945388" y="700787"/>
        <a:ext cx="808224" cy="808224"/>
      </dsp:txXfrm>
    </dsp:sp>
    <dsp:sp modelId="{6AACD0B7-A04B-4DBE-9779-A00CE30EEE72}">
      <dsp:nvSpPr>
        <dsp:cNvPr id="0" name=""/>
        <dsp:cNvSpPr/>
      </dsp:nvSpPr>
      <dsp:spPr>
        <a:xfrm>
          <a:off x="2946400" y="216025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Partei</a:t>
          </a:r>
          <a:endParaRPr lang="en-US" sz="1600" kern="1200" dirty="0"/>
        </a:p>
      </dsp:txBody>
      <dsp:txXfrm>
        <a:off x="3113788" y="383413"/>
        <a:ext cx="808224" cy="808224"/>
      </dsp:txXfrm>
    </dsp:sp>
    <dsp:sp modelId="{09886FE4-C44B-47EA-8905-0888DDA627B5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69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46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75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41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95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479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91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34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84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60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80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9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3276785"/>
            <a:ext cx="6543555" cy="4084445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83671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de-DE" b="1" dirty="0" smtClean="0"/>
              <a:t>Hillary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President</a:t>
            </a:r>
            <a:r>
              <a:rPr lang="de-DE" b="1" dirty="0" smtClean="0"/>
              <a:t> 2016!</a:t>
            </a:r>
            <a:r>
              <a:rPr lang="de-DE" dirty="0" smtClean="0"/>
              <a:t>	</a:t>
            </a:r>
            <a:endParaRPr lang="en-US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518370512"/>
              </p:ext>
            </p:extLst>
          </p:nvPr>
        </p:nvGraphicFramePr>
        <p:xfrm>
          <a:off x="5552759" y="131400"/>
          <a:ext cx="3600400" cy="4305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Abgerundetes Rechteck 11"/>
          <p:cNvSpPr/>
          <p:nvPr/>
        </p:nvSpPr>
        <p:spPr>
          <a:xfrm>
            <a:off x="6444208" y="5319007"/>
            <a:ext cx="2105560" cy="11526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Survival</a:t>
            </a:r>
            <a:r>
              <a:rPr lang="de-DE" dirty="0"/>
              <a:t> Analysis</a:t>
            </a:r>
          </a:p>
          <a:p>
            <a:pPr algn="ctr"/>
            <a:r>
              <a:rPr lang="de-DE" dirty="0" smtClean="0"/>
              <a:t>Regression</a:t>
            </a:r>
            <a:endParaRPr lang="en-US" dirty="0"/>
          </a:p>
        </p:txBody>
      </p:sp>
      <p:sp>
        <p:nvSpPr>
          <p:cNvPr id="13" name="Pfeil nach rechts 12"/>
          <p:cNvSpPr/>
          <p:nvPr/>
        </p:nvSpPr>
        <p:spPr>
          <a:xfrm rot="6451781" flipH="1" flipV="1">
            <a:off x="7338180" y="4580625"/>
            <a:ext cx="504056" cy="432048"/>
          </a:xfrm>
          <a:prstGeom prst="rightArrow">
            <a:avLst>
              <a:gd name="adj1" fmla="val 43587"/>
              <a:gd name="adj2" fmla="val 4679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Wolkenförmige Legende 16"/>
          <p:cNvSpPr/>
          <p:nvPr/>
        </p:nvSpPr>
        <p:spPr>
          <a:xfrm>
            <a:off x="110840" y="728796"/>
            <a:ext cx="6012160" cy="2527392"/>
          </a:xfrm>
          <a:prstGeom prst="cloudCallout">
            <a:avLst>
              <a:gd name="adj1" fmla="val -7572"/>
              <a:gd name="adj2" fmla="val 7072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Eines </a:t>
            </a:r>
            <a:r>
              <a:rPr lang="de-DE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Nachmittags, während des </a:t>
            </a:r>
            <a:r>
              <a:rPr lang="de-DE" b="1" dirty="0" err="1">
                <a:solidFill>
                  <a:schemeClr val="tx1"/>
                </a:solidFill>
                <a:latin typeface="Berlin Sans FB Demi" panose="020E0802020502020306" pitchFamily="34" charset="0"/>
              </a:rPr>
              <a:t>Kaffekränzchens</a:t>
            </a:r>
            <a:r>
              <a:rPr lang="de-DE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 der Buchgruppe Süd </a:t>
            </a:r>
            <a:r>
              <a:rPr lang="de-DE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Ohio, </a:t>
            </a:r>
            <a:r>
              <a:rPr lang="de-DE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fragte sich Hillary: Lesen die Wähler meine Werbung wirklich?</a:t>
            </a:r>
            <a:endParaRPr lang="en-US" b="1" dirty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2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nhaltsplatzhalter 1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3"/>
            <a:ext cx="9144000" cy="6855577"/>
          </a:xfrm>
        </p:spPr>
      </p:pic>
    </p:spTree>
    <p:extLst>
      <p:ext uri="{BB962C8B-B14F-4D97-AF65-F5344CB8AC3E}">
        <p14:creationId xmlns:p14="http://schemas.microsoft.com/office/powerpoint/2010/main" val="37416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467" y="3526422"/>
            <a:ext cx="6414485" cy="3343307"/>
          </a:xfrm>
        </p:spPr>
      </p:pic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255873340"/>
              </p:ext>
            </p:extLst>
          </p:nvPr>
        </p:nvGraphicFramePr>
        <p:xfrm>
          <a:off x="3048000" y="9087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feil nach unten 7"/>
          <p:cNvSpPr/>
          <p:nvPr/>
        </p:nvSpPr>
        <p:spPr>
          <a:xfrm>
            <a:off x="5984450" y="4520242"/>
            <a:ext cx="216024" cy="23762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Titel 3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83671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de-DE" b="1" dirty="0" smtClean="0"/>
              <a:t>Zielgruppenbestimmung</a:t>
            </a:r>
            <a:r>
              <a:rPr lang="de-DE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Back-Up Slide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de-DE" dirty="0" smtClean="0"/>
              <a:t>Daten für Juni (nur </a:t>
            </a:r>
            <a:r>
              <a:rPr lang="de-DE" dirty="0" err="1" smtClean="0"/>
              <a:t>short</a:t>
            </a:r>
            <a:r>
              <a:rPr lang="de-DE" dirty="0" smtClean="0"/>
              <a:t>-term </a:t>
            </a:r>
            <a:r>
              <a:rPr lang="de-DE" dirty="0" err="1" smtClean="0"/>
              <a:t>measure</a:t>
            </a:r>
            <a:r>
              <a:rPr lang="de-DE" dirty="0" smtClean="0"/>
              <a:t>: 4 </a:t>
            </a:r>
            <a:r>
              <a:rPr lang="de-DE" dirty="0" err="1" smtClean="0"/>
              <a:t>wochen</a:t>
            </a:r>
            <a:r>
              <a:rPr lang="de-DE" dirty="0" smtClean="0"/>
              <a:t> vor Wahl -&gt; kein spill-</a:t>
            </a:r>
            <a:r>
              <a:rPr lang="de-DE" dirty="0" err="1" smtClean="0"/>
              <a:t>over</a:t>
            </a:r>
            <a:r>
              <a:rPr lang="de-DE" dirty="0" smtClean="0"/>
              <a:t> „nerven“)</a:t>
            </a:r>
          </a:p>
          <a:p>
            <a:r>
              <a:rPr lang="de-DE" dirty="0" smtClean="0"/>
              <a:t>Externe Daten: </a:t>
            </a:r>
            <a:r>
              <a:rPr lang="de-DE" dirty="0" err="1" smtClean="0"/>
              <a:t>states</a:t>
            </a:r>
            <a:r>
              <a:rPr lang="de-DE" dirty="0" smtClean="0"/>
              <a:t> (by </a:t>
            </a:r>
            <a:r>
              <a:rPr lang="de-DE" dirty="0" err="1" smtClean="0"/>
              <a:t>latitutde</a:t>
            </a:r>
            <a:r>
              <a:rPr lang="de-DE" dirty="0" smtClean="0"/>
              <a:t>/</a:t>
            </a:r>
            <a:r>
              <a:rPr lang="de-DE" dirty="0" err="1" smtClean="0"/>
              <a:t>longitude</a:t>
            </a:r>
            <a:r>
              <a:rPr lang="de-DE" dirty="0" smtClean="0"/>
              <a:t> of </a:t>
            </a:r>
            <a:r>
              <a:rPr lang="de-DE" dirty="0" err="1" smtClean="0"/>
              <a:t>counties</a:t>
            </a:r>
            <a:r>
              <a:rPr lang="de-DE" dirty="0" smtClean="0"/>
              <a:t>); </a:t>
            </a:r>
            <a:r>
              <a:rPr lang="de-DE" dirty="0" err="1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preference</a:t>
            </a:r>
            <a:r>
              <a:rPr lang="de-DE" dirty="0" smtClean="0"/>
              <a:t> by </a:t>
            </a:r>
            <a:r>
              <a:rPr lang="de-DE" dirty="0" err="1" smtClean="0"/>
              <a:t>states</a:t>
            </a:r>
            <a:r>
              <a:rPr lang="de-DE" dirty="0" smtClean="0"/>
              <a:t>; median </a:t>
            </a:r>
            <a:r>
              <a:rPr lang="de-DE" dirty="0" err="1" smtClean="0"/>
              <a:t>household</a:t>
            </a:r>
            <a:r>
              <a:rPr lang="de-DE" dirty="0" smtClean="0"/>
              <a:t> </a:t>
            </a:r>
            <a:r>
              <a:rPr lang="de-DE" dirty="0" err="1" smtClean="0"/>
              <a:t>income</a:t>
            </a:r>
            <a:r>
              <a:rPr lang="de-DE" dirty="0" smtClean="0"/>
              <a:t> by </a:t>
            </a:r>
            <a:r>
              <a:rPr lang="de-DE" dirty="0" err="1" smtClean="0"/>
              <a:t>state</a:t>
            </a:r>
            <a:r>
              <a:rPr lang="de-DE" dirty="0" smtClean="0"/>
              <a:t>; </a:t>
            </a:r>
            <a:r>
              <a:rPr lang="de-DE" dirty="0" err="1" smtClean="0"/>
              <a:t>population</a:t>
            </a:r>
            <a:r>
              <a:rPr lang="de-DE" dirty="0" smtClean="0"/>
              <a:t> </a:t>
            </a:r>
            <a:r>
              <a:rPr lang="de-DE" dirty="0" err="1" smtClean="0"/>
              <a:t>density</a:t>
            </a:r>
            <a:endParaRPr lang="de-D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</Words>
  <Application>Microsoft Office PowerPoint</Application>
  <PresentationFormat>Bildschirmpräsentation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Hillary for President 2016! </vt:lpstr>
      <vt:lpstr>PowerPoint-Präsentation</vt:lpstr>
      <vt:lpstr>Zielgruppenbestimmung </vt:lpstr>
      <vt:lpstr>Back-Up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Benji</dc:creator>
  <cp:lastModifiedBy>Benjamin Gaiser</cp:lastModifiedBy>
  <cp:revision>14</cp:revision>
  <dcterms:created xsi:type="dcterms:W3CDTF">2015-03-22T08:25:30Z</dcterms:created>
  <dcterms:modified xsi:type="dcterms:W3CDTF">2015-03-22T10:34:10Z</dcterms:modified>
</cp:coreProperties>
</file>