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9" r:id="rId4"/>
    <p:sldId id="258" r:id="rId5"/>
  </p:sldIdLst>
  <p:sldSz cx="9144000" cy="6858000" type="screen4x3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6" d="100"/>
          <a:sy n="106" d="100"/>
        </p:scale>
        <p:origin x="1158" y="13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609601"/>
            <a:ext cx="7772400" cy="4267200"/>
          </a:xfrm>
        </p:spPr>
        <p:txBody>
          <a:bodyPr anchor="b">
            <a:noAutofit/>
          </a:bodyPr>
          <a:lstStyle>
            <a:lvl1pPr>
              <a:lnSpc>
                <a:spcPct val="100000"/>
              </a:lnSpc>
              <a:defRPr sz="8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953000"/>
            <a:ext cx="6400800" cy="1219200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75406F-0EAC-4A59-AD21-7203A467875F}" type="datetimeFigureOut">
              <a:rPr lang="de-DE" smtClean="0"/>
              <a:t>26.03.2015</a:t>
            </a:fld>
            <a:endParaRPr lang="de-DE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16FD8DE-7F4C-4EB7-AFF0-EB83A76EEA4D}" type="slidenum">
              <a:rPr lang="de-DE" smtClean="0"/>
              <a:t>‹#›</a:t>
            </a:fld>
            <a:endParaRPr lang="de-DE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de-DE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75406F-0EAC-4A59-AD21-7203A467875F}" type="datetimeFigureOut">
              <a:rPr lang="de-DE" smtClean="0"/>
              <a:t>26.03.2015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6FD8DE-7F4C-4EB7-AFF0-EB83A76EEA4D}" type="slidenum">
              <a:rPr lang="de-DE" smtClean="0"/>
              <a:t>‹#›</a:t>
            </a:fld>
            <a:endParaRPr lang="de-DE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75406F-0EAC-4A59-AD21-7203A467875F}" type="datetimeFigureOut">
              <a:rPr lang="de-DE" smtClean="0"/>
              <a:t>26.03.2015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6FD8DE-7F4C-4EB7-AFF0-EB83A76EEA4D}" type="slidenum">
              <a:rPr lang="de-DE" smtClean="0"/>
              <a:t>‹#›</a:t>
            </a:fld>
            <a:endParaRPr lang="de-DE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buFont typeface="Arial" pitchFamily="34" charset="0"/>
              <a:buChar char="•"/>
              <a:defRPr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75406F-0EAC-4A59-AD21-7203A467875F}" type="datetimeFigureOut">
              <a:rPr lang="de-DE" smtClean="0"/>
              <a:t>26.03.2015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6FD8DE-7F4C-4EB7-AFF0-EB83A76EEA4D}" type="slidenum">
              <a:rPr lang="de-DE" smtClean="0"/>
              <a:t>‹#›</a:t>
            </a:fld>
            <a:endParaRPr lang="de-DE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1371600"/>
            <a:ext cx="7772400" cy="2505075"/>
          </a:xfrm>
        </p:spPr>
        <p:txBody>
          <a:bodyPr anchor="b"/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4800" kern="1200" dirty="0" smtClean="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068763"/>
            <a:ext cx="7772400" cy="11318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75406F-0EAC-4A59-AD21-7203A467875F}" type="datetimeFigureOut">
              <a:rPr lang="de-DE" smtClean="0"/>
              <a:t>26.03.2015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6FD8DE-7F4C-4EB7-AFF0-EB83A76EEA4D}" type="slidenum">
              <a:rPr lang="de-DE" smtClean="0"/>
              <a:t>‹#›</a:t>
            </a:fld>
            <a:endParaRPr lang="de-DE"/>
          </a:p>
        </p:txBody>
      </p:sp>
      <p:sp>
        <p:nvSpPr>
          <p:cNvPr id="7" name="Oval 6"/>
          <p:cNvSpPr/>
          <p:nvPr/>
        </p:nvSpPr>
        <p:spPr>
          <a:xfrm>
            <a:off x="4495800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4695825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4296728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4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75406F-0EAC-4A59-AD21-7203A467875F}" type="datetimeFigureOut">
              <a:rPr lang="de-DE" smtClean="0"/>
              <a:t>26.03.2015</a:t>
            </a:fld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6FD8DE-7F4C-4EB7-AFF0-EB83A76EEA4D}" type="slidenum">
              <a:rPr lang="de-DE" smtClean="0"/>
              <a:t>‹#›</a:t>
            </a:fld>
            <a:endParaRPr lang="de-DE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65760" y="1600200"/>
            <a:ext cx="4041648" cy="452628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4040188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1600200"/>
            <a:ext cx="4041775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75406F-0EAC-4A59-AD21-7203A467875F}" type="datetimeFigureOut">
              <a:rPr lang="de-DE" smtClean="0"/>
              <a:t>26.03.2015</a:t>
            </a:fld>
            <a:endParaRPr lang="de-D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6FD8DE-7F4C-4EB7-AFF0-EB83A76EEA4D}" type="slidenum">
              <a:rPr lang="de-DE" smtClean="0"/>
              <a:t>‹#›</a:t>
            </a:fld>
            <a:endParaRPr lang="de-DE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457200" y="2212848"/>
            <a:ext cx="4041648" cy="391363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72584" y="2212848"/>
            <a:ext cx="4041648" cy="391318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75406F-0EAC-4A59-AD21-7203A467875F}" type="datetimeFigureOut">
              <a:rPr lang="de-DE" smtClean="0"/>
              <a:t>26.03.2015</a:t>
            </a:fld>
            <a:endParaRPr lang="de-D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6FD8DE-7F4C-4EB7-AFF0-EB83A76EEA4D}" type="slidenum">
              <a:rPr lang="de-DE" smtClean="0"/>
              <a:t>‹#›</a:t>
            </a:fld>
            <a:endParaRPr lang="de-DE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75406F-0EAC-4A59-AD21-7203A467875F}" type="datetimeFigureOut">
              <a:rPr lang="de-DE" smtClean="0"/>
              <a:t>26.03.2015</a:t>
            </a:fld>
            <a:endParaRPr lang="de-D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6FD8DE-7F4C-4EB7-AFF0-EB83A76EEA4D}" type="slidenum">
              <a:rPr lang="de-DE" smtClean="0"/>
              <a:t>‹#›</a:t>
            </a:fld>
            <a:endParaRPr lang="de-DE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07087" y="266700"/>
            <a:ext cx="3008313" cy="209550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>
                <a:effectLst>
                  <a:outerShdw blurRad="50800" dist="25400" dir="5400000" algn="t" rotWithShape="0">
                    <a:prstClr val="black">
                      <a:alpha val="25000"/>
                    </a:prstClr>
                  </a:outerShd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9137" y="273050"/>
            <a:ext cx="4995863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07087" y="2438400"/>
            <a:ext cx="3008313" cy="3687763"/>
          </a:xfrm>
        </p:spPr>
        <p:txBody>
          <a:bodyPr>
            <a:normAutofit/>
          </a:bodyPr>
          <a:lstStyle>
            <a:lvl1pPr marL="0" indent="0" algn="ctr">
              <a:lnSpc>
                <a:spcPct val="125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75406F-0EAC-4A59-AD21-7203A467875F}" type="datetimeFigureOut">
              <a:rPr lang="de-DE" smtClean="0"/>
              <a:t>26.03.2015</a:t>
            </a:fld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6FD8DE-7F4C-4EB7-AFF0-EB83A76EEA4D}" type="slidenum">
              <a:rPr lang="de-DE" smtClean="0"/>
              <a:t>‹#›</a:t>
            </a:fld>
            <a:endParaRPr lang="de-DE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6" y="228600"/>
            <a:ext cx="5711824" cy="89535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08126" y="1143000"/>
            <a:ext cx="6054724" cy="4541044"/>
          </a:xfrm>
          <a:ln w="76200">
            <a:solidFill>
              <a:schemeClr val="bg1"/>
            </a:solidFill>
          </a:ln>
          <a:effectLst>
            <a:outerShdw blurRad="88900" dist="50800" dir="5400000" algn="ctr" rotWithShape="0">
              <a:srgbClr val="000000">
                <a:alpha val="25000"/>
              </a:srgbClr>
            </a:outerShdw>
          </a:effectLst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576" y="5810250"/>
            <a:ext cx="5711824" cy="533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75406F-0EAC-4A59-AD21-7203A467875F}" type="datetimeFigureOut">
              <a:rPr lang="de-DE" smtClean="0"/>
              <a:t>26.03.2015</a:t>
            </a:fld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6FD8DE-7F4C-4EB7-AFF0-EB83A76EEA4D}" type="slidenum">
              <a:rPr lang="de-DE" smtClean="0"/>
              <a:t>‹#›</a:t>
            </a:fld>
            <a:endParaRPr lang="de-DE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6002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63347" y="6356350"/>
            <a:ext cx="2085975" cy="365125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r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6C75406F-0EAC-4A59-AD21-7203A467875F}" type="datetimeFigureOut">
              <a:rPr lang="de-DE" smtClean="0"/>
              <a:t>26.03.2015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59165" y="6356350"/>
            <a:ext cx="2847975" cy="365125"/>
          </a:xfrm>
          <a:prstGeom prst="rect">
            <a:avLst/>
          </a:prstGeom>
        </p:spPr>
        <p:txBody>
          <a:bodyPr vert="horz" lIns="45720" tIns="45720" rIns="9144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43278" y="6356350"/>
            <a:ext cx="561975" cy="365125"/>
          </a:xfrm>
          <a:prstGeom prst="rect">
            <a:avLst/>
          </a:prstGeom>
        </p:spPr>
        <p:txBody>
          <a:bodyPr vert="horz" lIns="27432" tIns="45720" rIns="4572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416FD8DE-7F4C-4EB7-AFF0-EB83A76EEA4D}" type="slidenum">
              <a:rPr lang="de-DE" smtClean="0"/>
              <a:t>‹#›</a:t>
            </a:fld>
            <a:endParaRPr lang="de-DE"/>
          </a:p>
        </p:txBody>
      </p:sp>
      <p:sp>
        <p:nvSpPr>
          <p:cNvPr id="7" name="Oval 6"/>
          <p:cNvSpPr/>
          <p:nvPr/>
        </p:nvSpPr>
        <p:spPr>
          <a:xfrm>
            <a:off x="8457760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Oval 7"/>
          <p:cNvSpPr/>
          <p:nvPr/>
        </p:nvSpPr>
        <p:spPr>
          <a:xfrm>
            <a:off x="569119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lnSpc>
          <a:spcPts val="5800"/>
        </a:lnSpc>
        <a:spcBef>
          <a:spcPct val="0"/>
        </a:spcBef>
        <a:buNone/>
        <a:defRPr sz="5400" kern="1200">
          <a:solidFill>
            <a:schemeClr val="tx2"/>
          </a:solidFill>
          <a:effectLst>
            <a:outerShdw blurRad="63500" dist="38100" dir="5400000" algn="t" rotWithShape="0">
              <a:prstClr val="black">
                <a:alpha val="25000"/>
              </a:prstClr>
            </a:outerShdw>
          </a:effectLst>
          <a:latin typeface="+mn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61" name="Picture 13" descr="http://xnspy.com/blog/wp-content/uploads/2014/11/mobile-usage-workplac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80528" y="-1055662"/>
            <a:ext cx="13002102" cy="79208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de-DE" dirty="0" smtClean="0"/>
              <a:t>22.03.2015</a:t>
            </a:r>
            <a:endParaRPr lang="de-DE" dirty="0"/>
          </a:p>
        </p:txBody>
      </p:sp>
      <p:sp>
        <p:nvSpPr>
          <p:cNvPr id="5" name="AutoShape 5" descr="Image result for smartphone workplac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AutoShape 7" descr="Image result for smartphone workplace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" name="AutoShape 9" descr="Image result for smartphone workplace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-2052736" y="764704"/>
            <a:ext cx="12673408" cy="4824536"/>
          </a:xfrm>
          <a:prstGeom prst="rect">
            <a:avLst/>
          </a:prstGeom>
          <a:solidFill>
            <a:schemeClr val="bg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e-DE" sz="6000" smtClean="0">
                <a:solidFill>
                  <a:schemeClr val="accent5"/>
                </a:solidFill>
              </a:rPr>
              <a:t>Produktivitätskiller: Apps am Arbeitsplatz</a:t>
            </a:r>
            <a:r>
              <a:rPr lang="de-DE" sz="4800" smtClean="0">
                <a:solidFill>
                  <a:schemeClr val="accent5"/>
                </a:solidFill>
              </a:rPr>
              <a:t/>
            </a:r>
            <a:br>
              <a:rPr lang="de-DE" sz="4800" smtClean="0">
                <a:solidFill>
                  <a:schemeClr val="accent5"/>
                </a:solidFill>
              </a:rPr>
            </a:br>
            <a:r>
              <a:rPr lang="de-DE" sz="4800" smtClean="0"/>
              <a:t/>
            </a:r>
            <a:br>
              <a:rPr lang="de-DE" sz="4800" smtClean="0"/>
            </a:br>
            <a:r>
              <a:rPr lang="de-DE" sz="4400">
                <a:solidFill>
                  <a:schemeClr val="tx1"/>
                </a:solidFill>
              </a:rPr>
              <a:t>Datenprimaten</a:t>
            </a:r>
            <a:endParaRPr lang="de-DE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57042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/>
            </a:r>
            <a:br>
              <a:rPr lang="de-DE" dirty="0" smtClean="0"/>
            </a:br>
            <a:endParaRPr lang="de-D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23317"/>
            <a:ext cx="8229600" cy="4525963"/>
          </a:xfrm>
        </p:spPr>
        <p:txBody>
          <a:bodyPr/>
          <a:lstStyle/>
          <a:p>
            <a:endParaRPr lang="de-DE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353" t="29133" r="21046" b="10580"/>
          <a:stretch/>
        </p:blipFill>
        <p:spPr bwMode="auto">
          <a:xfrm>
            <a:off x="-6594" y="1003380"/>
            <a:ext cx="9279872" cy="47251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/>
          <p:nvPr/>
        </p:nvSpPr>
        <p:spPr>
          <a:xfrm>
            <a:off x="83542" y="1097171"/>
            <a:ext cx="3456384" cy="2706261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de-DE" b="1" dirty="0" smtClean="0">
                <a:solidFill>
                  <a:schemeClr val="tx1"/>
                </a:solidFill>
              </a:rPr>
              <a:t>Max </a:t>
            </a:r>
            <a:r>
              <a:rPr lang="de-DE" b="1" dirty="0" err="1" smtClean="0">
                <a:solidFill>
                  <a:schemeClr val="tx1"/>
                </a:solidFill>
              </a:rPr>
              <a:t>Musterman</a:t>
            </a:r>
            <a:endParaRPr lang="de-DE" b="1" dirty="0">
              <a:solidFill>
                <a:schemeClr val="tx1"/>
              </a:solidFill>
            </a:endParaRPr>
          </a:p>
          <a:p>
            <a:endParaRPr lang="de-DE" b="1" dirty="0" smtClean="0">
              <a:solidFill>
                <a:schemeClr val="tx1"/>
              </a:solidFill>
            </a:endParaRPr>
          </a:p>
          <a:p>
            <a:r>
              <a:rPr lang="de-DE" dirty="0" smtClean="0">
                <a:solidFill>
                  <a:schemeClr val="tx1"/>
                </a:solidFill>
              </a:rPr>
              <a:t>38</a:t>
            </a:r>
            <a:r>
              <a:rPr lang="de-DE" dirty="0" smtClean="0">
                <a:solidFill>
                  <a:schemeClr val="tx1"/>
                </a:solidFill>
              </a:rPr>
              <a:t> </a:t>
            </a:r>
            <a:r>
              <a:rPr lang="de-DE" dirty="0">
                <a:solidFill>
                  <a:schemeClr val="tx1"/>
                </a:solidFill>
              </a:rPr>
              <a:t>Jahre, männlich</a:t>
            </a:r>
          </a:p>
          <a:p>
            <a:r>
              <a:rPr lang="de-DE" dirty="0" err="1" smtClean="0">
                <a:solidFill>
                  <a:schemeClr val="tx1"/>
                </a:solidFill>
              </a:rPr>
              <a:t>Xx</a:t>
            </a:r>
            <a:r>
              <a:rPr lang="de-DE" dirty="0" smtClean="0">
                <a:solidFill>
                  <a:schemeClr val="tx1"/>
                </a:solidFill>
              </a:rPr>
              <a:t> Company, Albuquerque</a:t>
            </a:r>
            <a:endParaRPr lang="de-DE" dirty="0">
              <a:solidFill>
                <a:schemeClr val="tx1"/>
              </a:solidFill>
            </a:endParaRPr>
          </a:p>
          <a:p>
            <a:endParaRPr lang="de-DE" dirty="0">
              <a:solidFill>
                <a:schemeClr val="tx1"/>
              </a:solidFill>
            </a:endParaRPr>
          </a:p>
          <a:p>
            <a:r>
              <a:rPr lang="de-DE" dirty="0" smtClean="0">
                <a:solidFill>
                  <a:schemeClr val="tx1"/>
                </a:solidFill>
              </a:rPr>
              <a:t>Top Apps</a:t>
            </a:r>
            <a:r>
              <a:rPr lang="de-DE" dirty="0">
                <a:solidFill>
                  <a:schemeClr val="tx1"/>
                </a:solidFill>
              </a:rPr>
              <a:t>: Messenger, Chrome, Google Search, Amazon</a:t>
            </a:r>
          </a:p>
          <a:p>
            <a:endParaRPr lang="de-DE" b="1" dirty="0" smtClean="0">
              <a:solidFill>
                <a:schemeClr val="tx1"/>
              </a:solidFill>
            </a:endParaRPr>
          </a:p>
          <a:p>
            <a:r>
              <a:rPr lang="de-DE" sz="2400" b="1" dirty="0" smtClean="0">
                <a:solidFill>
                  <a:srgbClr val="C00000"/>
                </a:solidFill>
              </a:rPr>
              <a:t>Verlust: 1.397,87</a:t>
            </a:r>
            <a:r>
              <a:rPr lang="de-DE" sz="2400" b="1" dirty="0">
                <a:solidFill>
                  <a:srgbClr val="C00000"/>
                </a:solidFill>
              </a:rPr>
              <a:t>$</a:t>
            </a:r>
          </a:p>
        </p:txBody>
      </p:sp>
      <p:pic>
        <p:nvPicPr>
          <p:cNvPr id="1028" name="Picture 4" descr="C:\Users\D059180\Downloads\1427034587_pointer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09790" y="3365952"/>
            <a:ext cx="720080" cy="7200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itle 1"/>
          <p:cNvSpPr txBox="1">
            <a:spLocks/>
          </p:cNvSpPr>
          <p:nvPr/>
        </p:nvSpPr>
        <p:spPr>
          <a:xfrm>
            <a:off x="609600" y="152400"/>
            <a:ext cx="8229600" cy="16002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ts val="5800"/>
              </a:lnSpc>
              <a:spcBef>
                <a:spcPct val="0"/>
              </a:spcBef>
              <a:buNone/>
              <a:defRPr sz="5400" kern="120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>Beispiel: </a:t>
            </a:r>
            <a:r>
              <a:rPr lang="de-DE" dirty="0" smtClean="0"/>
              <a:t>Max </a:t>
            </a:r>
            <a:r>
              <a:rPr lang="de-DE" dirty="0" err="1" smtClean="0"/>
              <a:t>Musterman</a:t>
            </a:r>
            <a:r>
              <a:rPr lang="de-DE" dirty="0" smtClean="0"/>
              <a:t/>
            </a:r>
            <a:br>
              <a:rPr lang="de-DE" dirty="0" smtClean="0"/>
            </a:b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8104879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/>
            </a:r>
            <a:br>
              <a:rPr lang="de-DE" smtClean="0"/>
            </a:br>
            <a:r>
              <a:rPr lang="de-DE" smtClean="0"/>
              <a:t>Produktivitätsverlust</a:t>
            </a:r>
            <a:br>
              <a:rPr lang="de-DE" smtClean="0"/>
            </a:br>
            <a:endParaRPr lang="de-D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28706"/>
            <a:ext cx="8229600" cy="4525963"/>
          </a:xfrm>
        </p:spPr>
        <p:txBody>
          <a:bodyPr/>
          <a:lstStyle/>
          <a:p>
            <a:endParaRPr lang="de-DE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"/>
          <a:srcRect l="21651" t="17078" r="2004" b="10023"/>
          <a:stretch/>
        </p:blipFill>
        <p:spPr>
          <a:xfrm>
            <a:off x="-252536" y="872155"/>
            <a:ext cx="9721080" cy="5221141"/>
          </a:xfrm>
          <a:prstGeom prst="rect">
            <a:avLst/>
          </a:prstGeom>
        </p:spPr>
      </p:pic>
      <p:grpSp>
        <p:nvGrpSpPr>
          <p:cNvPr id="4" name="Group 3"/>
          <p:cNvGrpSpPr/>
          <p:nvPr/>
        </p:nvGrpSpPr>
        <p:grpSpPr>
          <a:xfrm>
            <a:off x="899592" y="5373216"/>
            <a:ext cx="7416824" cy="1167638"/>
            <a:chOff x="683568" y="1643090"/>
            <a:chExt cx="7416824" cy="1167638"/>
          </a:xfrm>
        </p:grpSpPr>
        <p:pic>
          <p:nvPicPr>
            <p:cNvPr id="2050" name="Picture 2" descr="E:\logos\top5 global\1_messaging.PNG"/>
            <p:cNvPicPr>
              <a:picLocks noChangeAspect="1" noChangeArrowheads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83568" y="1643090"/>
              <a:ext cx="1224136" cy="116763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051" name="Picture 3" descr="E:\logos\top5 global\3_facebook.pn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70024" y="1810651"/>
              <a:ext cx="887161" cy="89827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052" name="Picture 4" descr="E:\logos\top5 global\4_contacts.png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55430" y="1643090"/>
              <a:ext cx="1166598" cy="116659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053" name="Picture 5" descr="E:\logos\top5 global\5_browser.png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020272" y="1695922"/>
              <a:ext cx="1080120" cy="108012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054" name="Picture 6" descr="E:\logos\top5 global\2_touchWiz.png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05949" y="1643090"/>
              <a:ext cx="1065830" cy="106583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5" name="Rectangle 4"/>
          <p:cNvSpPr/>
          <p:nvPr/>
        </p:nvSpPr>
        <p:spPr>
          <a:xfrm>
            <a:off x="6075510" y="1260725"/>
            <a:ext cx="4113114" cy="1304179"/>
          </a:xfrm>
          <a:prstGeom prst="rect">
            <a:avLst/>
          </a:prstGeom>
          <a:solidFill>
            <a:schemeClr val="lt1">
              <a:alpha val="70000"/>
            </a:schemeClr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mtClean="0"/>
              <a:t>dunkelgrün: bis 10%</a:t>
            </a:r>
          </a:p>
          <a:p>
            <a:r>
              <a:rPr lang="en-US" smtClean="0"/>
              <a:t>hellgrün: 10% bis 20%</a:t>
            </a:r>
          </a:p>
          <a:p>
            <a:r>
              <a:rPr lang="en-US" smtClean="0"/>
              <a:t>rot: &gt; 20%</a:t>
            </a:r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395536" y="6444044"/>
            <a:ext cx="80648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smtClean="0"/>
              <a:t>Top 5 Produktivätskiller</a:t>
            </a:r>
            <a:endParaRPr lang="en-US" b="1"/>
          </a:p>
        </p:txBody>
      </p:sp>
    </p:spTree>
    <p:extLst>
      <p:ext uri="{BB962C8B-B14F-4D97-AF65-F5344CB8AC3E}">
        <p14:creationId xmlns:p14="http://schemas.microsoft.com/office/powerpoint/2010/main" val="28151226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e-DE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9077" y="0"/>
            <a:ext cx="9311447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/>
          <p:cNvSpPr/>
          <p:nvPr/>
        </p:nvSpPr>
        <p:spPr>
          <a:xfrm>
            <a:off x="-1332656" y="1988840"/>
            <a:ext cx="11953328" cy="1872208"/>
          </a:xfrm>
          <a:prstGeom prst="rect">
            <a:avLst/>
          </a:prstGeom>
          <a:solidFill>
            <a:schemeClr val="bg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-324544" y="2564904"/>
            <a:ext cx="1044116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4400" b="1" smtClean="0"/>
              <a:t>$1.416 pro Nutzer</a:t>
            </a:r>
          </a:p>
          <a:p>
            <a:pPr algn="ctr"/>
            <a:endParaRPr lang="de-DE" sz="4400" b="1" smtClean="0"/>
          </a:p>
        </p:txBody>
      </p:sp>
    </p:spTree>
    <p:extLst>
      <p:ext uri="{BB962C8B-B14F-4D97-AF65-F5344CB8AC3E}">
        <p14:creationId xmlns:p14="http://schemas.microsoft.com/office/powerpoint/2010/main" val="3562694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xecutive">
  <a:themeElements>
    <a:clrScheme name="Executive">
      <a:dk1>
        <a:sysClr val="windowText" lastClr="000000"/>
      </a:dk1>
      <a:lt1>
        <a:sysClr val="window" lastClr="FFFFFF"/>
      </a:lt1>
      <a:dk2>
        <a:srgbClr val="2F5897"/>
      </a:dk2>
      <a:lt2>
        <a:srgbClr val="E4E9EF"/>
      </a:lt2>
      <a:accent1>
        <a:srgbClr val="6076B4"/>
      </a:accent1>
      <a:accent2>
        <a:srgbClr val="9C5252"/>
      </a:accent2>
      <a:accent3>
        <a:srgbClr val="E68422"/>
      </a:accent3>
      <a:accent4>
        <a:srgbClr val="846648"/>
      </a:accent4>
      <a:accent5>
        <a:srgbClr val="63891F"/>
      </a:accent5>
      <a:accent6>
        <a:srgbClr val="758085"/>
      </a:accent6>
      <a:hlink>
        <a:srgbClr val="3399FF"/>
      </a:hlink>
      <a:folHlink>
        <a:srgbClr val="B2B2B2"/>
      </a:folHlink>
    </a:clrScheme>
    <a:fontScheme name="Executive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Executiv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50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50000">
              <a:schemeClr val="phClr">
                <a:tint val="80000"/>
                <a:satMod val="250000"/>
              </a:schemeClr>
            </a:gs>
            <a:gs pos="76000">
              <a:schemeClr val="phClr">
                <a:tint val="90000"/>
                <a:shade val="90000"/>
                <a:satMod val="200000"/>
              </a:schemeClr>
            </a:gs>
            <a:gs pos="92000">
              <a:schemeClr val="phClr">
                <a:tint val="90000"/>
                <a:shade val="70000"/>
                <a:satMod val="250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Executive</Template>
  <TotalTime>0</TotalTime>
  <Words>55</Words>
  <Application>Microsoft Office PowerPoint</Application>
  <PresentationFormat>On-screen Show (4:3)</PresentationFormat>
  <Paragraphs>18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9" baseType="lpstr">
      <vt:lpstr>Arial</vt:lpstr>
      <vt:lpstr>Century Gothic</vt:lpstr>
      <vt:lpstr>Courier New</vt:lpstr>
      <vt:lpstr>Palatino Linotype</vt:lpstr>
      <vt:lpstr>Executive</vt:lpstr>
      <vt:lpstr>Produktivitätskiller: Apps am Arbeitsplatz  Datenprimaten</vt:lpstr>
      <vt:lpstr>  </vt:lpstr>
      <vt:lpstr> Produktivitätsverlust </vt:lpstr>
      <vt:lpstr>PowerPoint Presentation</vt:lpstr>
    </vt:vector>
  </TitlesOfParts>
  <Company>SAP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Buck, Marianne</dc:creator>
  <cp:lastModifiedBy>Malte</cp:lastModifiedBy>
  <cp:revision>15</cp:revision>
  <dcterms:created xsi:type="dcterms:W3CDTF">2015-03-22T08:27:53Z</dcterms:created>
  <dcterms:modified xsi:type="dcterms:W3CDTF">2015-03-26T20:25:59Z</dcterms:modified>
</cp:coreProperties>
</file>