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4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0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00"/>
    <a:srgbClr val="EA3251"/>
    <a:srgbClr val="E6183A"/>
    <a:srgbClr val="E82848"/>
    <a:srgbClr val="C51532"/>
    <a:srgbClr val="EDDC36"/>
    <a:srgbClr val="F1EA53"/>
    <a:srgbClr val="F9F48F"/>
    <a:srgbClr val="FDFAC7"/>
    <a:srgbClr val="06B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293"/>
      </p:cViewPr>
      <p:guideLst>
        <p:guide orient="horz" pos="3770"/>
        <p:guide pos="3840"/>
        <p:guide orient="horz" pos="2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 smtClean="0">
                <a:solidFill>
                  <a:srgbClr val="FFC800"/>
                </a:solidFill>
                <a:latin typeface="Lucida Console" panose="020B0609040504020204" pitchFamily="49" charset="0"/>
              </a:rPr>
              <a:t>Walking</a:t>
            </a:r>
            <a:r>
              <a:rPr lang="de-DE" baseline="0" dirty="0" smtClean="0">
                <a:solidFill>
                  <a:srgbClr val="FFC800"/>
                </a:solidFill>
                <a:latin typeface="Lucida Console" panose="020B0609040504020204" pitchFamily="49" charset="0"/>
              </a:rPr>
              <a:t> Speed</a:t>
            </a:r>
            <a:r>
              <a:rPr lang="de-DE" dirty="0" smtClean="0">
                <a:solidFill>
                  <a:srgbClr val="FFC800"/>
                </a:solidFill>
                <a:latin typeface="Lucida Console" panose="020B0609040504020204" pitchFamily="49" charset="0"/>
              </a:rPr>
              <a:t> - City</a:t>
            </a:r>
            <a:r>
              <a:rPr lang="de-DE" baseline="0" dirty="0" smtClean="0">
                <a:solidFill>
                  <a:srgbClr val="FFC800"/>
                </a:solidFill>
                <a:latin typeface="Lucida Console" panose="020B0609040504020204" pitchFamily="49" charset="0"/>
              </a:rPr>
              <a:t> Traffic - Highway &amp; Train - … </a:t>
            </a:r>
            <a:r>
              <a:rPr lang="de-DE" baseline="0" dirty="0" err="1" smtClean="0">
                <a:solidFill>
                  <a:srgbClr val="FFC800"/>
                </a:solidFill>
                <a:latin typeface="Lucida Console" panose="020B0609040504020204" pitchFamily="49" charset="0"/>
              </a:rPr>
              <a:t>and</a:t>
            </a:r>
            <a:r>
              <a:rPr lang="de-DE" baseline="0" dirty="0" smtClean="0">
                <a:solidFill>
                  <a:srgbClr val="FFC800"/>
                </a:solidFill>
                <a:latin typeface="Lucida Console" panose="020B0609040504020204" pitchFamily="49" charset="0"/>
              </a:rPr>
              <a:t> </a:t>
            </a:r>
            <a:r>
              <a:rPr lang="de-DE" baseline="0" dirty="0" err="1" smtClean="0">
                <a:solidFill>
                  <a:srgbClr val="FFC800"/>
                </a:solidFill>
                <a:latin typeface="Lucida Console" panose="020B0609040504020204" pitchFamily="49" charset="0"/>
              </a:rPr>
              <a:t>faster</a:t>
            </a:r>
            <a:endParaRPr lang="de-DE" dirty="0">
              <a:solidFill>
                <a:srgbClr val="FFC800"/>
              </a:solidFill>
              <a:latin typeface="Lucida Console" panose="020B0609040504020204" pitchFamily="49" charset="0"/>
            </a:endParaRPr>
          </a:p>
        </c:rich>
      </c:tx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1.1458333333333333E-2"/>
          <c:y val="0.19307738240779845"/>
          <c:w val="0.9770833333333333"/>
          <c:h val="0.6383629338792038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C926C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6B7D4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EDDC36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C51532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C800"/>
                    </a:solidFill>
                    <a:latin typeface="Lucida Console" panose="020B0609040504020204" pitchFamily="49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Tabelle1!$B$2:$B$5</c:f>
              <c:numCache>
                <c:formatCode>0%</c:formatCode>
                <c:ptCount val="4"/>
                <c:pt idx="0">
                  <c:v>0.64723114999999998</c:v>
                </c:pt>
                <c:pt idx="1">
                  <c:v>0.61533504999999999</c:v>
                </c:pt>
                <c:pt idx="2">
                  <c:v>0.64510810000000007</c:v>
                </c:pt>
                <c:pt idx="3">
                  <c:v>0.62034995000000004</c:v>
                </c:pt>
              </c:numCache>
            </c:numRef>
          </c:val>
        </c:ser>
        <c:ser>
          <c:idx val="1"/>
          <c:order val="1"/>
          <c:spPr>
            <a:solidFill>
              <a:srgbClr val="D5C8B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8A282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6C4E4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1EA5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E6183A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C800"/>
                    </a:solidFill>
                    <a:latin typeface="Lucida Console" panose="020B0609040504020204" pitchFamily="49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Tabelle1!$C$2:$C$5</c:f>
              <c:numCache>
                <c:formatCode>0%</c:formatCode>
                <c:ptCount val="4"/>
                <c:pt idx="0">
                  <c:v>0.19769420000000001</c:v>
                </c:pt>
                <c:pt idx="1">
                  <c:v>0.19265464000000002</c:v>
                </c:pt>
                <c:pt idx="2">
                  <c:v>0.19824111</c:v>
                </c:pt>
                <c:pt idx="3">
                  <c:v>0.20313059</c:v>
                </c:pt>
              </c:numCache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4B298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6D2F4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9F48F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E82848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C800"/>
                    </a:solidFill>
                    <a:latin typeface="Lucida Console" panose="020B0609040504020204" pitchFamily="49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Tabelle1!$D$2:$D$5</c:f>
              <c:numCache>
                <c:formatCode>0%</c:formatCode>
                <c:ptCount val="4"/>
                <c:pt idx="0">
                  <c:v>0.13759214</c:v>
                </c:pt>
                <c:pt idx="1">
                  <c:v>0.17319588</c:v>
                </c:pt>
                <c:pt idx="2">
                  <c:v>0.14235984000000002</c:v>
                </c:pt>
                <c:pt idx="3">
                  <c:v>0.16330131000000001</c:v>
                </c:pt>
              </c:numCache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5C8B5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16D9F9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DFAC7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EA3251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C800"/>
                    </a:solidFill>
                    <a:latin typeface="Lucida Console" panose="020B0609040504020204" pitchFamily="49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Tabelle1!$E$2:$E$5</c:f>
              <c:numCache>
                <c:formatCode>0%</c:formatCode>
                <c:ptCount val="4"/>
                <c:pt idx="0">
                  <c:v>1.7482519999999998E-2</c:v>
                </c:pt>
                <c:pt idx="1">
                  <c:v>1.881443E-2</c:v>
                </c:pt>
                <c:pt idx="2">
                  <c:v>1.429095E-2</c:v>
                </c:pt>
                <c:pt idx="3">
                  <c:v>2.321815E-2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0350720"/>
        <c:axId val="160351504"/>
      </c:barChart>
      <c:catAx>
        <c:axId val="160350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0351504"/>
        <c:crosses val="autoZero"/>
        <c:auto val="1"/>
        <c:lblAlgn val="ctr"/>
        <c:lblOffset val="100"/>
        <c:tickLblSkip val="1"/>
        <c:noMultiLvlLbl val="0"/>
      </c:catAx>
      <c:valAx>
        <c:axId val="1603515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6035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37B7-D2B2-4A2E-9AF1-73C9EC7F5F0E}" type="datetimeFigureOut">
              <a:rPr lang="de-DE" smtClean="0"/>
              <a:t>22.03.2015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4D67-BE4B-4FAF-959A-E6785D85A5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013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37B7-D2B2-4A2E-9AF1-73C9EC7F5F0E}" type="datetimeFigureOut">
              <a:rPr lang="de-DE" smtClean="0"/>
              <a:t>22.03.2015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4D67-BE4B-4FAF-959A-E6785D85A5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134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37B7-D2B2-4A2E-9AF1-73C9EC7F5F0E}" type="datetimeFigureOut">
              <a:rPr lang="de-DE" smtClean="0"/>
              <a:t>22.03.2015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4D67-BE4B-4FAF-959A-E6785D85A5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07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37B7-D2B2-4A2E-9AF1-73C9EC7F5F0E}" type="datetimeFigureOut">
              <a:rPr lang="de-DE" smtClean="0"/>
              <a:t>22.03.2015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4D67-BE4B-4FAF-959A-E6785D85A5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5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37B7-D2B2-4A2E-9AF1-73C9EC7F5F0E}" type="datetimeFigureOut">
              <a:rPr lang="de-DE" smtClean="0"/>
              <a:t>22.03.2015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4D67-BE4B-4FAF-959A-E6785D85A5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449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37B7-D2B2-4A2E-9AF1-73C9EC7F5F0E}" type="datetimeFigureOut">
              <a:rPr lang="de-DE" smtClean="0"/>
              <a:t>22.03.2015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4D67-BE4B-4FAF-959A-E6785D85A5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369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37B7-D2B2-4A2E-9AF1-73C9EC7F5F0E}" type="datetimeFigureOut">
              <a:rPr lang="de-DE" smtClean="0"/>
              <a:t>22.03.2015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4D67-BE4B-4FAF-959A-E6785D85A5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98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37B7-D2B2-4A2E-9AF1-73C9EC7F5F0E}" type="datetimeFigureOut">
              <a:rPr lang="de-DE" smtClean="0"/>
              <a:t>22.03.2015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4D67-BE4B-4FAF-959A-E6785D85A5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67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37B7-D2B2-4A2E-9AF1-73C9EC7F5F0E}" type="datetimeFigureOut">
              <a:rPr lang="de-DE" smtClean="0"/>
              <a:t>22.03.2015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4D67-BE4B-4FAF-959A-E6785D85A5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92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37B7-D2B2-4A2E-9AF1-73C9EC7F5F0E}" type="datetimeFigureOut">
              <a:rPr lang="de-DE" smtClean="0"/>
              <a:t>22.03.2015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4D67-BE4B-4FAF-959A-E6785D85A5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917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37B7-D2B2-4A2E-9AF1-73C9EC7F5F0E}" type="datetimeFigureOut">
              <a:rPr lang="de-DE" smtClean="0"/>
              <a:t>22.03.2015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4D67-BE4B-4FAF-959A-E6785D85A5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0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E37B7-D2B2-4A2E-9AF1-73C9EC7F5F0E}" type="datetimeFigureOut">
              <a:rPr lang="de-DE" smtClean="0"/>
              <a:t>22.03.2015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44D67-BE4B-4FAF-959A-E6785D85A5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594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07317" y="513733"/>
            <a:ext cx="7565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800"/>
                </a:solidFill>
                <a:latin typeface="Lucida Console" panose="020B0609040504020204" pitchFamily="49" charset="0"/>
              </a:rPr>
              <a:t>Searching for the fastest App…</a:t>
            </a:r>
            <a:endParaRPr lang="en-US" sz="3200" dirty="0">
              <a:solidFill>
                <a:srgbClr val="FFC800"/>
              </a:solidFill>
              <a:latin typeface="Lucida Console" panose="020B0609040504020204" pitchFamily="49" charset="0"/>
            </a:endParaRPr>
          </a:p>
        </p:txBody>
      </p:sp>
      <p:pic>
        <p:nvPicPr>
          <p:cNvPr id="1032" name="Picture 8" descr="http://www.nyc.gov/html/dfta/images/misc/cross_stree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6" t="-247"/>
          <a:stretch/>
        </p:blipFill>
        <p:spPr bwMode="auto">
          <a:xfrm>
            <a:off x="0" y="3284538"/>
            <a:ext cx="3060000" cy="270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jonwhitephotography.files.wordpress.com/2011/02/new-york-elektric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00" y="3284539"/>
            <a:ext cx="3060000" cy="27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0.gstatic.com/images?q=tbn:ANd9GcSb0EfbQ20we76TUmMOcYLkFwcphh-huiE37WdhR8Zw8cVZ5DhKc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0" y="3306934"/>
            <a:ext cx="3060000" cy="267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20" descr="data:image/jpeg;base64,/9j/4AAQSkZJRgABAQAAAQABAAD/2wCEAAkGBxQTEhUUExQVFhQXGBgYGBgXFBgcGRYYGRcYHRgaFhgZHSggGBomHRcYIjMhJykrLi4uFyAzODQsNygtLisBCgoKDg0OGxAQGi8kICQsLSwsLCwsLCwsLCwsLCwsLCwsLC8sLCwsLCwsLCwsLCwsLCwsLCwsLCwsLCwsLCwsLP/AABEIALcBEwMBIgACEQEDEQH/xAAcAAABBQEBAQAAAAAAAAAAAAAEAAECAwUGBwj/xAA/EAACAQMCBQIEAwYFBAEFAQABAhEAAyESMQQFIkFRE2EGMnGRQoGhI1KxwdHwBxQVM2JykuHxgkNTdKLCFv/EABkBAAMBAQEAAAAAAAAAAAAAAAABAgMEBf/EACwRAAICAQQBAgUEAwEAAAAAAAABAhEhAxIxQWEEUSIjkaHBMlJx8IHR4RP/2gAMAwEAAhEDEQA/APEdNKKelTENFKKekKYCpRSpxQA1PSinoAVKkKegQop4pVIUANFHcn4Fb1z02bSSOnEyR233j+FBip22IIYGCCCCOxGxoGjW518OXLA1jrt9zEafr7e9YwFe2/CNxON4YNAn5bi+GG4+hwR7EVxnxp8CPwxN2ypNncjun9V/h9J0pMpo4WKUVebdQK1RJVFKKnppjRQUQimipUqQiEUoqVNFAEaVSimigY0UqlFKKAGpRUopRQBGKUVKmigQ1NUqaKBjU1SpUAV0qVKgY9KlSoEKnpqegBU9NT0APTimpxQA4p6YCpaaAHFTQVPhuFZz0qT2wMT7nYUVb5eZMsi6RPU2DHYECD/PtNFopI6L/Dr4g/yXFKz/AOxchLv/ABH4bn1Un/tLe1fRV/gFYdiCPyIr5Xsr7mPaa97/AMKufrc4dOGa7ru2kBHSQfTxC5+YpOmR2j61I+jjf8Q/8NWtauI4RSyZL21GV8sg7jyv28V5i1ma+u68v/xB/wANzcLcRwZCucvaZgEY92tlsKx/dwDvjMuxKjwy4lVlD4P2rZ5nw1+22i6jgrgDQDme5UwdzkE0F/l7hnouE/8AQ36/pRbCkAFaatNOVXzkWr319N4+8VD/AEm6T/ttPuI+5NMVGdFNWqvJn8EfUCB7/NtSfkz9h9yo/nRYqMqmitL/AEp+8D/5L/Wm/wBMbyn/AHUBRn09HHlx/ft/dv5LUDwYH41/X+lAwSkaJPDr++PtTLbSRLGO8KJjvEnegQPTVcwTyT9hUQUzIJMYyMGRk4yIkRjJB7QQCqaY1Msvj9ab1REaRuDOZETgexnP0H5gEZpU+v2FKgCqlT0ooGKlTxTgUCGp6ekBQA1PFPFT0eP40DGUVb6EGDE/UCPrP8Kut21AnUQ3sJH/AIH3qVu0NJOoA/uw0t77af171LY0iu3bEjGryMiR9d6vfhy667duFBCQH1GYJk+AdJ337bGKkXsBn+/FafB8xu2XJWA34tQO42nMk/1oyPBnXbrRp9RyuekkhRtsuojt+gpmJMEksdpJ7DYb+O1aZves8vaBZ4E29Wqdhgkyfbv+tanHfDbpZW+guemxiLlrQ+FkwdriwD1CJzjFFhXsc9ZU/eup5Bd9O/be07AgIdWxVyo1j3AYsPcfWsqyrOyWyFBErm2gyWyGIExJ3O0mKM4WxdKhgrNuBpXxBMxvlgJ/Wkyo8nu/MPihE4b1AQ7wJWdOYz2MV5X8W/H1y8gS2r2TPURc1M3sGgED6UJwj3RPrLdUaSR+x1AmMYZlHbcTWawtlgQ1+f8A8Zd4MwBfye+/vSTY3FdHPXeLbfNPb4252JovjuCKuRBKzIbIJU7HqxsQfz38WtyuEa51wCFOVUq2IDSZzE4B8YiarcRtM+5x9z941Q3MX8mtazwisoC5uTGmRkR+Hp+bB75xjyM/DxukEeR2gbgj3GaNwqM48a/moHin81t2uXowPXpI/AFDEj/icA/Tc/rQvHcv0R82Zw1soY/M/wANooUrE1RltfbzUDdPmiGte1RdBJhT99vrj+lMAY3DUS9Gf5QFZDJ7jVBG+4MeKEuR2zRYUQLUxan005tGJjHmiwK5pU9KKAGpqtFrzipLw5O0n6CaVgUU9XNwzAwQR9RSowFMpFPSpwKoBU4FafD8NZZSAxLdJBJiAWUHVIgAAtmd43FNxNlkVQ20yNQ6l3xG4Hf3/jO4rb2ArbPYf3/LcU/pHEjH/rt4yM1NXgkg7+R2984q9LuwJ/PsN8nBnei2TSBNNOFzBxRiOYOnJOcAEYiAQRk7zM71WZJ8Tnx9posKGsouZJ2xBjMd5G0+9TCCe4E4mCY7A4yfeKcfQeDO5+nv71JbEe39+DQMnaCgbGTjfA8z+h/9QUoiIH9/3/Gmt2ZOcDaew+v2O3ir7Vs7z9ZMTGI/lQM6bkS2DZP7ItxDGbfqaDbaDJVZAUt/xOqcCBRfGfFlwmL9kM4AjWY04IwoWAIOwEe0CsXlxvrdX0mdWMAFGKscYyBqjH8K6j/EJNTIltS5RQt1wCZaFH7Rhu2oN3mRPeaWS+jlbPMMjotzPzDBgHEGcQJHiAK1uW86uFwq2EJYlQTrGonDZnJ3E75O9c61p8ED7g7CZ337z+eKvsm6rBgHUZKmDA3PSZ/WlSFno7DllxlLXLiC2VPSGmEkagOvCznddwo/FS578WsNIQvpZA4kqG1amHUqllJLWwY2iKwuF4+9cK2pLBnWQFAJMiepVkNAGc/SMVRzXlF+0xN5YbJg3EY7GIWSSAY7bHtSHlGjxfOVu21uEMLqHSxLahd1NMkkyTG4OwAHcTZyD4oNm4PWRmsP8yqkFiJhhBALAx9orN5K/UbbK7qwYG2igs2JxvpyAZUE42ihuO4fQ7KFu2oyFuRqJnAMhQfyE/WMNIhs1ue3QpW7aChSSVfWhORhSq3DGFbsPkOAMUPb427e2RGcAgllUhtUwJLNNzHS3faJyxPKOYl9Vm+9wnAtN0nQwBENqkadjk7DxNB8ztXUukOCmmCCLSoQJkF1aCIImI/D9KmymT4X4gv2i+lbdk6SrKqhQ0yOoBtxMicZPnJKfFrXF0cQFa0SSSoBYmMYd9MSO494k5Ev8XdvhUOprkdLG0pDRmJGxmc7TM7kjO5jwd2yxS7bdWHm1pnaD1QY3zFFios5i66ibekp2IS0rSBPUFO/mO2e5FRu8XaUT6clBGFRdRkzqgYyRvOxqjhuNuWyGtlgQdwojwZkR7Z9u9G8VxzXy3qKqvB6haWGCyYIVfm3OsSTOZmaTBGBzLml7iIDtIGygAD6wO9Q4LlN27/toWkwNhJiYyR2Fax4K8kMbRCQIf0wUPbUCRpYE758iAdiOA+ZtTPZRgQxFosI3hk1jpG+Dg6TFVYUC8N8H8W8dGkb9ZiBMTpEtpmcxHS3irH+ErgGq9dtogwWyQPzMAnwASf1j0bhGLWRFy675C3bQa3pZgMHVdwYzEANJECrOH4W9dcj1LpugmJQnUiiGCxqhoJBJcHqzmAZcm+B17nm45FwwaUueooMRca0sn/pS7qK7ZBEQZp+N4XhQD0tYcjAX9qp2PSWYFVIKw2pvxDtXRcf8K3GutFsosnS6KuX1QA3UCn1II6cDIrP4z4J4kCdVt3yCmqGLAwI1KAZzGRS/wAgYNzkN3TqAQgQf9+xqIY4gepLZ8DE1ni0BMgYMTqgg9ogmRg5j86v4jhWUlbilGEGChBPyiPppMg+3vNUi8IAgHIO0T/eKsSI+swwDIGJgHb3IpVA57eN6VILA7NosYG+TuBgb71avDE7Efr/AEqZ4oE/Io7fQf1zvFFOiAA4kqT1bHIEnvBBkCPB2rRsmivgtVs6oEjIOJWAdpBEQfHb2rR4znDaGU2rBLKqB2TVcVdAHQdRVSQPmiZYnfNZ+rCkNt+LQcdjOMjqjz7bU3EMCxgTkGTqOI2yJgDHf5d4yV2PoHUDf9Cdz/SrQ8+O+2N/CjHnaKZEnbB9hvAkmiLLQZJBJj5syMgggz3A+wpkkuHQM0dAmfmIG2fmJhf57VBLUnwfyPnYTnx/5q63wYkDfJkifH0MxB2omxZ9MklQTkdWQMHMEbgxBO2cTsDBPSOoiIOJGJAIkYHsf4VcqE9hJ2xvJgb+PG+fFH8By+9eaLNtnKxAVSQurIJbZcknJEVt2vh0W4N+8txpIVLZZ5eQOpxC4LA4JOZPgy2XGNnPJakadEMSZ32kbDYQe0fyrYs/DF8oDcHpg51Nq1aYn5Fklc5MfmKK5ZzS9aH7H0rRDEgiXeNoViDoAEScTG52Gvd+Ib5X9pcWCJdv2hhAYnMgsfGmcicEVO4tRRVwFi3wk3bcszIQrMdAUnuijMhoAMkSrGBisp2vsr9ThbjEMqsQGgEjWo6SuwzIgGq7/PWkaSGBM9ROpe0SdtgMH8I3zTf6o3ScEMdRhQCxBydQBg98yRI/ewWxtqg7gPhMu3WtxUO7B0ETOWPUIwQCdIPsDWHx/D+ndYFdIO0spgbwdIgxjAHbbIroOW85dRcC3kQhHYvqC9WlgAGOnuZn6fnzT8beaC964Qe5uk/TrJjsZ+lCJlVD2emHzCsu5EecHSIEzjatHjOIKXLoOrNxu48xvOcZ/LtQVvjrisGF59QMD9oNQPsSZIzXV/EHPBct+lecKFdiptBdbACFNxwdzOTmQQQPFWiKvJzJ4m0xBS2D2IcQM4JYeplpyBIG1VcaiyDb1ssYJhCPwtKjUFE533etG1zh7ChVcspJGl2OASDiYJONyCDqjsRWhb+MLgtG2ltMdXVdZmICmANTzpAAMKfuKVjOWtcVpIMNHchobOB1ACO+89/euj4rglv8OLkn1lH+3rViyArDELlWEwZAMKN+o0I/xRfJHUIMTARSxnJkQTOMHx33ovgPiu8lzBGWSR6imQCMoD0zG0bzncVMvAo+Tm7hGrrUmYiWwQPyH09hj3okMt3Sl1iNMKGJnH4UYGBpyYPiAYAEdfzVGhbycRpcA6gp9ZAR1jrG43kkH5QDqjGNwfP76TovWwWHV29tB2BO+JPsdyRNMbtYOd4rhCpMqy9t9QHgagIIiKnY0IJIVmkjS4YiPcgANttPuO1a3+sXbxC3bgX91jcAVCYGGJMj3mOmNgRQvFXb9ttDuHMHSVuKywwBVgYOoYnIxjbuwKU4twCgQCFJOnUQR0nXAGCOkSY3Gc0MyB1/ZlgVIi2x1QNJJhsZBX5YnbeDVrcVeU/OxbYrq3gkxHbAjHnHmqhzG8pBF0hsENrkifOcgQe2xM0EhHAc1u2WUrqDIZhgxE4g6TgR/wD19+kt/Fa3CE4lUCEQALZAmIYhkhlABYdPbsJihW+NeIuBVBfWFK9DsASAMiTK7mSNx+VZ68+4tQBb4h2WGOjWGInJ1J+921RJg/lMoxZUZNGlxPKWbUF4wFDiWk22kGBrVNIbBEQDE7TFcrc4VTqDDSwxKr0EjcR774xA2Faln4hulQGuMyKQWUXIVdwunpMHt/YNa/Ac0tXC4fjL1kQWQvxEdZOVbSDI76lAEQsTSVpjeTjbXCsTpUGTsADmcbAfr5qPEcK/dHBHaCTuZkRgYP5g+8a/F844qzcYDi7hX5dVviLjLGcDPk5Bz+tK38VcRLepdDBssQ2g7ACAojsIxPTuKrNCoxzw7jALAeJYfoVBFKustcbwlwa3vWw539T1C8+WKYk7480qnc/YK/to89q1XMjPgCc7bDPaphFBIkmD7ZyP7xSiDge/nG4roszLbgM9TDJycnH7x7/lv7U2g5BE5iYwT2g/rUAJjI3223/Qdvyom2mkSDOexMfyzvn2qRkbK+QcnEeR2yfcUZw50g7FtMZBleoEQCDBlQMRAnzWhybkHEXSGs2mbdtWk5iNRBbwSM/8vt0fG8h4fgdDuwv3ZWberAAOosNLHWNIiJAAc98BN0VWDJ5Dy4m4jEBLYjrvAi2WC6tLYlgcSonpOdxXS/EvxDwrMQycO7qAqvbtRaUwu41y4EY1DH5EVxnO+bveuaiQMFQoLAIDI0wQAIBE6QBjFZe0GVJwd4IO8TG9O3VCwdPzP4hFxFt6yEWALYt6VkTLFQdMw0gx3PioX74ZTLgBRMKCCW0mR1dgVgjaCIJyTzpfYKZyRuJ7CTAwO/3q/hLI1DUe5nMk+BtM5FRtL3HScLhm/aKEUozDUIIJgyyahEnMAgHaqPia6A5tLcFyApdwpVS5AJADAGFHTHbbek/CLYtgyCCA2SrH1CcSNmC9wSRjbqEZF1CSSSpknsPY+O+M0KmU3tRZbCKRqlROwWTtAEGPAG/kxgCo8VdOyuWRWKqSO2PtMT/ea5OeoSTkEnOmT9Bv7fMfNQsLG8H+cKYnxLfy9qKJ3BgCLaYhhqYgaSr6isgkhguhdlEapg++c+4JBlvYEhoG5I2mZntA8mta9wFsWl9YvbY6tDemzB1QaYywjqECB5mIrBvJBjVIHcTHmMgeaINNseonSDLzqW1a1InaHmDPlaP5reHqAhgZS2xIG8pbnDDyO/8AKgeCs29Op2RjmE1spETmQhB7YnM74NaPMuFP7IoF0mwmxESAVPYMepe+cb05KpIUX8IFxPEFl0lp6tW25zPt3+mO9XctuBXiQJJGqflxCzqx7+TA7inPBHEAAk6cFdyMTnvEyaueyUHyAEDUGBHsO5xt77zBp1ZLLOZcCqFR6qPhT0hwB0zgkZ339mHagASVy0BSMjUZ8RK5j27eYrWvWjfseqfSUoSD+0GrS2cqSGMF4nOXWsRlAjqTuY1LPbDajAwYx4O9IR0HJuKt3HW1ecJbcBWcZAiSrnUJBkHq7eILUPz/AJR6DF7V1XsknQwYScCCVAld2AaN1NY3+XIPSUxkHWvvGfyM/TNdDwPK7/EWf2dosiT+0TKJEswdgflIMZ2kH94mcLgeXyc6tsEkDeMwNs5O2Rj8q1uUNYuRa4pyqTIuKNWgw3To0zp1TgEHfbNBGw6IQVTSTEvlgRqBxMqZXuMR9aovg/vpgT0sSNpiSNxtk9optphTRdzNPTuFUJbBzpw6xM6fEZn2O0GgkYR5A85KrAxPgzGADuO4rY5Vy7/MDQSmhWJFwt/tnGWGDpP0zB3IkC875S3CXFQ3LTahKsplo1DLKflP1wQp8GhAC2Cp2OQSRic5iNiMDt7DG9DpeghgQIMjEg7xJOY8/wAjFIDtM5kjGGmNjAn7jIpWjpbVK9JkhtpEDtnv+nemIu4ki48lwsiNTWzLCBDMqyDjvv8AoaHvsQzEkFSc6VhGyTGAPHg5n6095iw1RbRcYUGCe8AyRjsMewNRDEdMgKZkDqJESJG3fG25oGULcYA6TI3OPuDO4/jHthKojO28K28Y2g+f1O2a3eE4Oxft4u8Pw11Q2oXXuAXJOe24kEDvneMY13g3XUTgAyVMzJ2/DB3+xotCyVlkGHRi3cm4BM5GDbPaO9PQpA9v1p6dCL7nEv1B3c6gAwLHIEEAz4IH2qqBGPynM7du3/ijn4J3EorXPmJYKflWBMD8MkZNb3wt8IXuIUt6cWpg3WVo26tMjMQRPkjvFPoOzmVtl5JMxE74Bx32AJA+pFdHwXw2LbK/FsLdohXC5Z3VhKwF26diYk4jeLL99OXXmFn0791QP24ZgLdwqZCLjaTnf6UuN+NblwMdCAsqhpXVqYEy8kY+ZgBkQx75rOUpcJGsYw5bN/mfxLet8PbSwdNsiJQqCCoBClbYAXdyMQQNtyeGv3mLamaSIVi7ajjA+aZgDaNgKZ+LbUSdOvBBdcrE4g7nKwckQIip2+IYHZCoyA1tMDGX6Z0wv3E/WnZOGyAEuQqjaCT8qwDLGNtiY9hvtRC8E7/hCyeoSqgREATser88/Wq+G5w1snQVXqEAW1iRPUMROY7dtxWivxA9t5BHYlTbUFxOQcahOJ8yRPlZ9h1GuSniuGNqBJY6VJl0cBSpMSJ0nSohZmD3Bybynhy1xiAJVIClpksdI0EjYglpMwATO1Zt7j7lyNRUY1Auy5Ek+dyQfJz71tcNxN/h0ZvQ6nUBG9Fgqg6S1xWYBmZo3GMsZMxTl4HHybA+FuIe8tlVZUnTLCAGOXJAMmYOY2AG1dFf/wALDseIXpBJJUwMkknOYkma4XifjzjzJbiHzGJxiIwfEb+SazOI+KuJbe85nfwczkbHc/eqjGUV0ZTdvDop4+4EYqvUBiexgyDH8jQv+dOekZ+m0gxttio3OZMe1v8AK0nknPT7/wAPApHmTnBW0do/YWgfy0qCaVP2KT8/Ylc4q5d0oATpBAVQxnuxiTJ9/AHitDg/hu/cKCNJuCVDJe2lh1EWyF+QnJ2I81nLxSgSUtsxG2npXOZEZbCkQYEmZkimTmLhkZSAyAKpAAKgTsfzP3NNKuEKWew/juSXLN42XjWCoOnUR1Cd9M7e1dtyf4TuX7Koo1NbBQkGQjm5dMsQpIEBIHvXE8P8Q3hcFxjrOoMdcnVEYY+MV2XMPi8mxabh7vo6nuep6Wq20sbbMpA+ePUfqPnE94nu3L2HH9L9x+X8OFdgTa6GEk3LcEwQegAMQYnp2nzvvfG3Nbdy0PTPDjQNUW0OrRI7sMDM7QQcxIB85t84uMykkO+3WFbdWBAkGdxEz8ooe7zcs0/s9y2RMEnudz5nz9ABpZP8hdkuWOtX0ONDH046YJ304IMNPtuBWbzDgXstodWRomGUAwRgzgxv+nmi7fNtVzW6231ZOpVIkCBuO2lcTtP5dLz/AOKLnEcNbIW0LRmLbhW0enGFMCMMAcCZGcZhOnkpq+DhLlwGe0QRAHiI7YwPuT2g3WWYKShMzkBpxkgAeBBJ+8d6N4i685tJIx02UOmMw0ghWEHBiBMiBQb8YDmFOrJX07YEjJ+XIH0j+oxIMTg7t9QLas7H5tuqBuScahsTPVK9yZD4rh2tllfGkwR794ORpmc98djja5P8R8RbhbDOqiSdCqSJgSwOoR8uD3UZkVf8Rc5uXwl5VtrbgqGW2AyHurQ5GNRKyBhp8wk6wN5OcXUklWNuIBPUCQcDxjDZ/QRVdu9JIYgAnfMCfqRI75/lUuI4w4gIBMgBQYBGV3+U/wAsd5rQ7sO+cYKmcjIjcyO8d8GqES4jgrgkFWABBIIbdgPOZ6lB+qzVCHaBnPc9ozg5zP1itzg/iq+E9O47MF0lDqhkYGU0yD0zGAJgYIGKs4viLYt6gllg3/08tGWiXWGOwyCpyJEGldBVnP3mOYgAttkCd4Oo+O+5H1NVF9LTtEwDucRBIyP4DP0ro+GTiJ1WEFySCNCyV1AkDRMqCJERPcGc1Xe5CWIJu21ldbCeoajB6ANSmTsR9KfIngw0uapET0nEeSPH3+poy1feQpXUDOkHqYasdJeT8wkDYkbTVXH8IwcBXa52BZSpEdjJ7fWK0uC4Lj0DMi3GkdUdTdIJ+X5jAJkdpM4mlLjBUWrybHB/AHrItxuKs2y+dBTK+x0kCfoKVRT/ABCux1WUnvFxlH2IJH3pVzOev+1fX/h0bND9z+h0CLw9nhzxGpLZWFbTr1OUOlUVpliTbEkbQdgTHDcXz+6Vayty6ltzLWgSBIyCwB6jvO248Vj3+LdpZjMkycZLCTj75jzVly9cLi4Sxcn5iAT8o7knIHnaPt1UczdsqRZg5jOwn6fcn+NNqkE6gN/Pj9cCKk3EaSSCkjSB0g4GABgjbed/er7BuMhchBbWFLelbA1dlnT8xBJpOxpIhZ4eQTI1IUAQzqacYnELA3IGR5puNXQzLpdFOVDqNWiTBJgT9QIMe1QtcydLmu3pQggr0KdJUypBK4YQMiP5VbzvmRvPJYuB+Jraq7k5LPp7yTiTGKKe4fw7fIP/AJgA4WBGwJ3/AOoyd/pUV4lhse8/mO/vvVFKtDIJt8UwYPPUDMmDmZ775rd538a8ZxRm9eJ9gqqB9ABXNTTg0DL3vk5Jmo66qmnmmASEXQSX6+yaWznMtsMZ7/0ssG656PUYiG6QxYacKZGRGqPzHtQiuRsSNxgxgiCPoRipJdIiCRBkQSIPkRsfepoaaDP9MvZLW3WN9alckE/iHsau4Tldx1ZlXCZaSJH5UJbvsSCxLQfxEneJ7zmM13vwBxPBeq3+aTBEqATE4mSTq99+5qor3E2ujhWtxWny7htdhzqjRrIGP3ULEGMHpXcxBxBOeh5tx3BrxLhUYWGkHTJbSDIhdSq+QuGkd4kA0JybiOJ4j/M2eHNsW7pVSrBE6Sz6AoAgETOM4H5RJvdX3LSVXZz6htoaMEAdzgE/QnV9I33qpFMjLDBMwcCDBx+HcT4JrT5fyK9xFz07enXAwXCaswNMgSCYH5jyK0V5NxKXLVtrILXWPpr8nqAnuViBK4gg7waVkpo5q0jMcavfDHwMxPtXR/D/ACh+IF5FtsUKC9ClcFTH72xl0gQR0zABIp5xa9Joa1bRwzFlK3o+mTuNv4+5PJuY8RZT17UBE15VtRTVC6glxjGY7SfbEy8oaaRkcRwgInUgYAYAJUkjAHifrucY2jc5a6kpAVsk9Wn5Q0HUW0xE5mM+9Hc4+JRcb1FUeqfxENpSRJFsEyCGggmYIMYrDfmVwgAsZBJDSdWcEavH/mqrBPZqcNyx9BeI0zJ0zpnBEnpiJMkwMz2nr+RcvuteZWuWrRuj0mt6NBuKF1Tb/ZldcZEkmAZjM8Tb52yqAihekKCImYEs5AGvvg4ggHVFE2fia8GDEJGZUW0Cwd9OOg5jUsHaSSKy1YtrBrB0w74j5Itu+VToWCQCo+WN/mmCIgnu0ZxOU3A6y2mSIxpUuDMnBxB98jLZo3nnxQ3EZ9PQytqQhySgmWBBHWCwDScgg7gxQDfEHEHLOGjMNZtMAQVIMMpG6jt7ZBilHfVMpqN2SHLJBIMiIGoHUOwG0avE495iiuG5Wv8AmBZa6QuD6hs3NK6kB60IVgJAGoe5yKC//wBHxEyDbBwRHC8MM7jAtZoHiua3Ljl3YlyIkBV/FOyADee3f2rRJ9kNpHeNyU8GALtw2nbXpl7YVrfyyGLHWjB2aASFkyDnVn8bwZsBER36FJI12rtv5urSgUqCumSCSScjcTxnFcVcclnZmZiWJYkkknJJPeqAabT6ZKaXKOuuX7gUujW3AHT6ltNY1tBFgFQUgtOkQBkgRmhuU89v8OYtsyXA2GCo2ZAldQhTgDeIn6HmSKiTSUCnO+jseK4+xeY3biA3HyxFq5BbucXwN/YU9cbFKnt8k2vb+/QkVEDcH+IOxGMdvvUktTEkRMb7f+P6HxTqMQdyfG0nJ3yfar7NktgCRkyT4kmJxmD/AA3qmySfC8CrKWLEAHOAcY28H8smPer+Ya7mAmhFgBFUgDeJ7lt8kk7133wByWzcZb9+5YS2hA03Li9bAySwY5JECNgPpn03mHM+X20u32bhXW0swhtk4MqoUHJ1bDyaxlqZwrE51g+aEsFXAYAbyGUkbHcb/wBjbehDW98Q/EdziOKucRhC4KhVAAVCmgKPovfesE1tGx9DU9NSqxD09Rp6BkqVNT0gHFSqIpxQBNWoizxBFQvcGyLqOiNRXpu22yB4Rjj3296i9oqYMTj8SkZ2yDApKSHtfYRcuE1u/Bl1hccL6mUYsbd0odCoxYTBBnGGESAO9ZXAoLV0+qquqSGVbiNqBBEow1K2n5pyBGa7b4M5GCy3XNpUum4DaZ09QWk9NtQ05XJaRAjSMdQiNTUilllRg7Of4TmFtLhF5WYIAsq8NC7LI2EQpwcgGtDnfxKja1W2msMrLf8ASAfddJm2QLRCzJUNLCd+qsvjOV3HvPpckMWEeoswZK/j6gfJiSy+TFV3gdCkXLqKN4V1JYaTGmTk6tI7QoHmKjdEFpB3PrSabQJc3ob1blxy2qSChANzVMSCCoOxp9IAf0fTbhwyKwuLaW48ESfmLASPmVwIPYE0DZ4HWqu7CIOoKWxpgL1CVyBv5kmd6PucMZBldDAgg64hiAmnSm7BdUqBgZyYobwNQrkzW5WtwOyC4oUszwisLdsadyXAMScznp84ptcmbUw6SUUuQbijUoXUYz8wG65itXhuXh2/YvbtiSddy666VUAOdTL0DrEiZ6l3IxfzTlbWjoW+Vs3oeGL9QYAggwdYEDqkg6h4y3Loah3+ULhvhQ3AptvaIMBlF9C8ySAoMAuQG0jvtO1G8O3BW7RF7hSWkKHRj06dIf1LbXA09XbuG7Ca57hrZVGU3hpcakCm7pdkIOIGhsBh3jerbtxCg13SV1EGQwJLDVOVkGer5flhS2RUaiUlX+y43F2/wbL8Lwd4ILdn02eVVzxFvRrCyZ/asUB3hh3iao4X4aS/eIU6QpIYEEIyrIBW5bBBDFGEgHKsd8ViKvDlR1S0gEksAYZjPpzqgoApzgxETjpeU6bdy2X4q2UDW7iEaA1ktBbQ0nR8oDAZ2JAJg5bXH9LZe5S/VRh8byZFDoCobX0aj1gAsrBuwOFMf1Ehcv5aqXAOJU+lqClluqsbGQSG7GY0zHbtXX/E/KeHu/trLM41ftW6Do1HGrU4hXLkh8wVwSACObvOiNNt4QjT1Iri5bLK3UQFLjbBUEABYIBjWMqRk4u+hX+V2yjKqgEv+xe5dyyAsrQQAHAgEwMA/kMReAumYXuoPUu7SVG+5g49q0P9St6LikEIWDILYClXAYA5kqIYyBIM4I0ihn4oGVLPocln/aL1ZlS0kgkD8OM/StEzPaw7jeAspaVWxeWCzIRs66gLiyQSJgMCMHY9sm5wlyC5tvoXSCwSFGAFDMBpBIG/ffM0ZwFy2jarjFwDDKugM6/jAZgwJ94M52rU5teto3pcDxVx+GeHa0xb01JYjSyP88T3B33JpqS7DZ7GTwPOXtoEW3ZYCctbljJJyZzvSpr/ACtwzASQCRKiRg9iuPtSo3IVAa8NtnecSNQgTJBOB3k9s0/EcVEopGnEkCJgd/MGf41XfvaQVXY6ZPuB2PYZ/vECzVJAy5blJrk1SDSmqpE0WXBHcHAOPcAxnuJg+4qFF8fw2lbbaHUOkywgMQSGKf8AHb9aDpRdobVMVPTUqoQ9PNRpUDJU4qNW+oSAOw2/OkwNHlPJ24h/Ts9T6dWk4LGQCF321TJjAO1E2fhi+xZQAGVNeltSsVE5VWUFticdgfFaHwSGUXGWNbNZsoWA0gs+ogyIB6Fz2mcV3PwYrX4cpqDXXOHAAjV04BhQugR3yc153qPUz07a6O/R0ITSs8ov8tuJ8yn+P8MTQ/pH2+/9xXunxmtpXC20WVgsgYZAZV6lHuwGM5rm+P5Da/zAs27K6mUeiQFBLaCzagxnGq0cREsd6nS9duVyQS9IqtM869FLbxc1MulGEAidaqw3gxDEYiex71pcu5tf/wAwDw73JQXPSBlmVSnUq7mdIgZxAoGba3D6q9Sso021BQ6RpaQSDMgfWW2qXw0JvhYc6kvABFlyfRfTAkAmQPau3lX4OaqdeRuJvMHDOGXVldUrucsCoAO7bbT7CqSrEspacTLZBAgypbucDGTgURcuAOxt60XTpwAdEuDBuBhp/wCojyI3NUm6JUF30bYCgKWbrAbVBByZ9h+TJofhbhCkq5hc+BpKwe4kywEDyParBxpCgLceW3gRBBJkEnsWgRBBBP1FdwpfS7Ak5kL1QZ/IyAQY+1ROiWJV5YSAEAAmGBA7DHbtNOiXkIucWpdWbUU1h2Vsg/8A3SJJLSRuT2MzRvF8B0EEpqUtIVwYA2IkjpJ6cyZK7zFZV1VIQKDJG2Jkscb/AFA84MCa2eX37bqbbEi4RoQRknoW1qGg4y5MEEkjc0pYGs4M67rLGQw6QGLsMmY6QQDpk7ZiSZ8Lj751AAALMi2AQoyYkEkzDRvtA7TUbxjWdIBidwIBIEKDJmdwDgE9hVEr06ZA6pBbyI7bSMe8ZHkES9WBGY3IO0yY0g/Y/nRfC8ydV0tJ0EFVMEQG1EFSOoTGD74wIBe8I6gWOJ1Fu0bZ7gAewAiqw0AEDIkk6txIgR2777zTasEzouF5ulu5elB6bE/sUygMga7bnYAiRggyBkRWbxqslzr36SPBEDxspG0dsUKvEQyuc5n7dttI+2N47V1NpLF22jOXKkso0IFJBbCLJgrrUwD3EA+MJ/Lyljs2j8zDeejlV0s0tIk9UQIxiOwz39/zI7pE/wDufpXc3fhOymm4Dcaw5QKTo1DVAPqDZOrAOIx9a57m/Bnh7ptXFGkEgGGOx6iQWB1rMdtu1PS9RHUfwhqaEoLJjAAb+D+oEd/f9O9TVysYMke4IBzKn3HkEQdqkwVm/dH1JMbYk5MbCagYBGk58kbEHBxP12+9dHJhRu2OPAUAuCYHzGDtiRoP8TSrANw+aVTtHfgpJpU1KtSR6VNT0gNDmxukWmu3Neq2CnVOlASoWPwxp2oCul5m3Crw/DpLXLiqrEIQB1gO4dt5ltIwfl9s4VzihELbRdpOSxIEHJOAZmBWWlO1hfg11I08v8lVq0WIVQWY7AAkn6Ab1OzYndlQTBLE4/8AioLfpT3eNdm1SFP/AAVUjtgIBQ9aZM8Ik2+8+/mmpU1MQ81JTTI5BkEg+QYP3FMKAOo4bi1PBpZXiLVqbjXLqul0sXkLbYFLTQAg7H8RkUJwfNGtEabrdJMFSwE7SAQCJAA2GKxJp6xeimmmbLWayjd4rnzs/qC4xfcEmYPfcZ/Oui5F8bMLdxbrXGvOy6WW1ZICjTIAYAAnSNwcAVwE1OzdAYEiQCDExMe/aon6aDjVFL1Ertmx8WcALPEuq6dJh10tqAVhIEyZIG+TnvUfh57HqKLusMXADA9KqUuK0jcks1v8gaG53zU8TdNxhBIA+YsTAiWY5ZjuSdyajy3gi9y0DAFy4qDVIDSwByMxmCRkVW35dSxgm/mXHIuPtItx9PyhmRQTJMY1HaJyfr2ioXOILRrIGkEDpkzImRIzXQfFnI7XCuUtcQtxs+qgBHpSBABYkt8xWd/vXPWuHDphgGk4YATInDz1fKekxviZNXFpqzKWGxruWMSSQD8oljuYx0jJ28faNq2SY0+5JBwBMk42j27VocPYXTrdlKKNLAawzQ2DGDElcjwJojg+X8PcZFS47uzRpCNt1QcA5nRicdX1pOaSyUouTwYoMH5Zg9x2zggj3752iK0eX8Rp1koCGUKZeDrDSCp0kq2nUPzJmi+I5YiJbe7cdCTs9i4OlDBhwTO+0T09poZuHa06PqfSx9S22kqXAZlZlE4YFWEH77SKalwDg1ySu621Xgh1SxZk6VWR1YXYhnDDtiM5im9wupcQJIAGMCBmNwJMxHeRMV1ycXwjWjq9R7SqA6abqhuvUCG1nSVGoQMYmBqOnlL3DIHEM/p4MtbILH8PSHxIK51DfHaYhPqnjwXKHn7mfbcqcGDkTnPmf/VQLkYHiCROe+f4eMUa1u2JALFoJ1RAAU5wT1YU+O4hsGrOHsKUJRJIEHUUIMtBZdUGYjHaSa13Llme18GaCYjdRmOwO2Zq7hyy46wDuASJ/Tsa0bfLx6rJcDK0MUP+5OkDQnTgyBpmQNtooc21DCFIYnZhhVIInUdomQe0d6nenwVsZ1PB8fxHE2LlpLjFgZjA9Q6WIUrgNqXXgjdR7Aj8t4u3xFq5Y4idc67LaQdL51oRAInEAR8pGJih+Q3OHW5bVriKratTmMqwn07upREkRrONjgZrT5jymxddblriC7NcOsiWYDs5YdJUafnkEalnVIJ5v/NJ7VGvZ0dG+TW5u/dHKXODe2IuJkyACflkKZxPYjeP4xnuO+PG4zt2/P8Aj710PM+MU20D6WuISAy3FIcKZnAmM7EZ1e2MVn2GlcHJnJlpyRkjB84P0jo022smE4pPDA6VXuwn5P8A9v6ClWlmdAtKlSqhCq3h7DOwVRJO39mlSpTdRbKgrkkLiLpZizbn2A2EDAxsKrpUqZLFSpUqYCpUqVIBxSpUqYElozi+ItFLa27RR1Uh3Nwt6rSSDpIhIGIBO1PSpUADUkQnalSoGkEILYOSSM507RtjUJJ2g+TWiOPdHtm2PSKqmA0lgwBOYHS0zoOBn60qVRIuJt8xZbd+9YREKNKrdLOrzpVgbkSH8Rpz3Peuet8bdtOYOoy2u2+VlN9QBhtjsfP5vSrDRitv8o2121J+GQ4fiyqlgVy0svpqUUidMIRE+42DfWqBzK4FIDbmSSiav+8jV+vYU9Kt1FO8GDk12MOMcBTqJIJ3Yz2/v8qjdwSGUSBMyZyBB99xSpU6RLDBw4eG0MAUBWGDCQpUmHMjqTaexjEUJzHgnsuUeAe8EkDvvud6VKo3fEkWo3FsGuJ5IOSO/aM7bZ/SkV95/v3pUq1Mwm1xjhQEZl0z+Ix1+F2E6c+YHtVlrmd5MhjJET3j/qEH9aVKocU+UWpNLDLb3MLjkG463SuoAOpMArAOrDGCZAOAV2jd3uAnS1tBDDUQBk5yFgbScT4pUqTilwNNvkDvdMrB952nsQAfHnzUWfOAvfYGM52Pjb8qalQngJclbGaVKlVWS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1046" name="Picture 22" descr="https://encrypted-tbn1.gstatic.com/images?q=tbn:ANd9GcR-6lQrpcAKuCQT7Nq_dRuupBDn6vyCsq39eyJpYVucDH2b72pi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3"/>
          <a:stretch/>
        </p:blipFill>
        <p:spPr bwMode="auto">
          <a:xfrm>
            <a:off x="9180000" y="3279648"/>
            <a:ext cx="3012000" cy="270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807317" y="1013753"/>
            <a:ext cx="115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800"/>
                </a:solidFill>
                <a:latin typeface="Lucida Console" panose="020B0609040504020204" pitchFamily="49" charset="0"/>
              </a:rPr>
              <a:t>…</a:t>
            </a:r>
            <a:endParaRPr lang="de-DE" sz="3200" dirty="0"/>
          </a:p>
        </p:txBody>
      </p:sp>
      <p:sp>
        <p:nvSpPr>
          <p:cNvPr id="29" name="Textfeld 28"/>
          <p:cNvSpPr txBox="1"/>
          <p:nvPr/>
        </p:nvSpPr>
        <p:spPr>
          <a:xfrm>
            <a:off x="807317" y="1491039"/>
            <a:ext cx="115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800"/>
                </a:solidFill>
                <a:latin typeface="Lucida Console" panose="020B0609040504020204" pitchFamily="49" charset="0"/>
              </a:rPr>
              <a:t>…</a:t>
            </a:r>
            <a:endParaRPr lang="de-DE" sz="3200" dirty="0"/>
          </a:p>
        </p:txBody>
      </p:sp>
      <p:sp>
        <p:nvSpPr>
          <p:cNvPr id="22" name="Textfeld 21"/>
          <p:cNvSpPr txBox="1"/>
          <p:nvPr/>
        </p:nvSpPr>
        <p:spPr>
          <a:xfrm>
            <a:off x="807317" y="1975904"/>
            <a:ext cx="14189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C800"/>
                </a:solidFill>
                <a:latin typeface="Lucida Console" panose="020B0609040504020204" pitchFamily="49" charset="0"/>
              </a:rPr>
              <a:t>Done.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19144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9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55792"/>
          <a:stretch/>
        </p:blipFill>
        <p:spPr>
          <a:xfrm>
            <a:off x="3792068" y="3394758"/>
            <a:ext cx="1902365" cy="228789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35" y="3570157"/>
            <a:ext cx="2141580" cy="203987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9388" y="3589817"/>
            <a:ext cx="2444193" cy="207174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8288408" y="6470195"/>
            <a:ext cx="38297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dirty="0" smtClean="0">
                <a:solidFill>
                  <a:srgbClr val="FFC800"/>
                </a:solidFill>
                <a:latin typeface="Lucida Console" panose="020B0609040504020204" pitchFamily="49" charset="0"/>
              </a:rPr>
              <a:t>*</a:t>
            </a:r>
            <a:r>
              <a:rPr lang="de-DE" sz="1100" dirty="0" err="1" smtClean="0">
                <a:solidFill>
                  <a:srgbClr val="FFC800"/>
                </a:solidFill>
                <a:latin typeface="Lucida Console" panose="020B0609040504020204" pitchFamily="49" charset="0"/>
              </a:rPr>
              <a:t>icons</a:t>
            </a:r>
            <a:r>
              <a:rPr lang="de-DE" sz="1100" dirty="0" smtClean="0">
                <a:solidFill>
                  <a:srgbClr val="FFC800"/>
                </a:solidFill>
                <a:latin typeface="Lucida Console" panose="020B0609040504020204" pitchFamily="49" charset="0"/>
              </a:rPr>
              <a:t>: </a:t>
            </a:r>
            <a:r>
              <a:rPr lang="de-DE" sz="1100" dirty="0" err="1" smtClean="0">
                <a:solidFill>
                  <a:srgbClr val="FFC800"/>
                </a:solidFill>
                <a:latin typeface="Lucida Console" panose="020B0609040504020204" pitchFamily="49" charset="0"/>
              </a:rPr>
              <a:t>Snapchat</a:t>
            </a:r>
            <a:r>
              <a:rPr lang="de-DE" sz="1100" dirty="0" smtClean="0">
                <a:solidFill>
                  <a:srgbClr val="FFC800"/>
                </a:solidFill>
                <a:latin typeface="Lucida Console" panose="020B0609040504020204" pitchFamily="49" charset="0"/>
              </a:rPr>
              <a:t>, Instagram, Twitter</a:t>
            </a:r>
            <a:endParaRPr lang="de-DE" sz="1100" dirty="0">
              <a:solidFill>
                <a:srgbClr val="FFC800"/>
              </a:solidFill>
              <a:latin typeface="Lucida Console" panose="020B0609040504020204" pitchFamily="49" charset="0"/>
            </a:endParaRPr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636702044"/>
              </p:ext>
            </p:extLst>
          </p:nvPr>
        </p:nvGraphicFramePr>
        <p:xfrm>
          <a:off x="0" y="0"/>
          <a:ext cx="12192000" cy="3958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4960" y="3712695"/>
            <a:ext cx="1917883" cy="1936266"/>
          </a:xfrm>
          <a:prstGeom prst="rect">
            <a:avLst/>
          </a:prstGeom>
        </p:spPr>
      </p:pic>
      <p:sp>
        <p:nvSpPr>
          <p:cNvPr id="20" name="AutoShape 2" descr="data:image/jpeg;base64,/9j/4AAQSkZJRgABAQAAAQABAAD/2wCEAAkGBxMSEBUUEhQWFBUXGR0VFxgVFRweGhgbHB8dHB8dHxckHCgiGx4lHx0UIjIrJyksLy4vHiE0ODMuNygtLiwBCgoKDg0OGxAQGy0lICYsLCw3LzAwLCwsLywsLDQ0LDcvNCw0LCwsLDQsLCwsLCwsLCwsLCwsLCwsLCwsLCwsLP/AABEIAEYAyAMBEQACEQEDEQH/xAAcAAADAQEBAQEBAAAAAAAAAAAABQYHBAMCAQj/xABEEAACAQMBBQQHBQMJCQAAAAABAgMABBESBQYhMUFRYXGBBxMicpGhsRQyYsHRUrLCJDNCg5KTotLwFRYjJTRTY3OC/8QAGgEAAwEBAQEAAAAAAAAAAAAAAAQFAwIBBv/EADERAAICAgADBgUDBAMAAAAAAAABAgMEERIhMQUTMkFRcRQzgZGxYcHwIiOh0SRS4f/aAAwDAQACEQMRAD8A3GgDyurhI0Z5GCIoyzMcADxrqMXJ6S5njaS2yGl35kupGj2eihF4NcTA6c/hj4Fj4mqSwY1RUrnz9F+7FviHN6h9z1SAnjNPNMeuXKL/AHaEDHjnxrlvXhil/n/LPfd7P37Db5z6pc9vHPxzRx2ep5wx9AaIrxhnlhPvl18ND5GPDHjQmn4op/4/B77PR8Q78vbSLHtBAFbglxFnQfeTmh8CflXrwVZHipfP0fX6ep4r+F6n9y3gmV1DIwZWGQVOQR3GprTi9MZT30PSvD0KACgAoAKACgAoAKACgAoAKACgAoAKACgAoAKAPO4nWNGdyFVQWYnkAOZr2MXJ6R43pbZgO/O98m0JtCZWANiNP2jyDN3ns6V9Rh4cceO34vNkq+92PS6FZs8rDEsacAox4nqfOkp7nJyZvHUVpHR9u7644DriD7d30cAcQfbqOAOI5tpaZ4mjfkwx4HofKu69wkpI5l/UtMmdwd83sJfVyktbscOvP1Z6sv5jr405m4UciPFHxfkwovdb0+hvcUgZQykEEAgjkQeRBr5hpp6ZWPqvACgAoAKACgAoAKACgAoAKACgAoAKACgAoAKAMw9NG3ykcdohx6z25cc9IPsr5nJPujtqz2Tjpt2vy5ISzLNLhRkSNggjmDkeVXmt8icXVntAEq3Ncgkdo6j8qmTra2hpTXUu9krYXMc0iwuoiGpgSeWCeGGx0NS7ZX1tRb6jcO7mm0ugvTeHZ3L7K+O3A/zZrvusjrxHHe1eh+7d2RF9nF1aMTH/AElJ5dMjqMHmDXVN8uPu7OoWQXDxw6ElPfaQWPIcaoRht6FuMhmOSSevGqQsbJ6GdvmWB7VzlocMnfGen/yfkwr5/tbHUZqxef5KWHZuPC/I0G9u0ijaSQ4VRqJ7hUqEHOSiurGpSUVtkAu9+0Ltm+w24EanGphk+bEhc9wzVX4PHpX96XP+fUQWTdY/7ceQw2JtjaguY4rq3XQ5OXC404GfvAlfI4rK6nF7tyrlzXkaV238ajOJZzTKilnYKo5liAB4k1OSbekONpc2edndpKmuNg6nIDKcg44HjXs4Sg9SWmeRkpLaPeuToKACgAoAKAJT0kXssNmGhdo29YoyvPHGnuz4RnbqS2tCuXOUa9xfmM92bl2sIXcl3Meonqx/WsciKV0orktmtMm6036Cbcbeue9klWWJUCgMCobhk40tnmfhyPCmM3EhTFOL3swxsiVraaLGp44FAE7tfb0kVyI1VdOOIIOo/dxg5wNRJUc8lTTdVEZV8T/n88xedrjLRjHpGvTLtO4OchW9WPBRj65r6HAhwY8f15/cn5Mt2MQwxZppswHFhleHTsrCemecWjRdxTm0vv8A1/wyVHzlqyH89B/EluEyXtLd2wFRmPYqkn4AU7xRS22Jbk3yRZXMRstjyJNwklJCpniC2OHkASam7V2SnDoihzqo/q6szO8ywweVW4aRNctii4gphMEyh9F14YtqQjpJqjPmCfqBSfaMOLHl+nMaxZasRsG/9uz2EoQEkaWOOwEE/KoODJRvWx3LTdT0cPo52pCbVYQQsi5yp4FsnOodta9oVTVjn5Mzw7YuCj5lhU8dIf0ibUlCPALdzGVUmb2tIOeX3Mf4qp4FUNqzi5+n8f7E/Mtkk4cPL1/i/cVbs7x3NvarHHYyTKMkOuvBySekZHdzrfIxa7LHKViX6cv9mNOTZCCUYN/f/RWb37ymyEZEQk16ub6cacfhOedIYmKr97etfUcych060t7HlrNrjR8Y1KGx2ZGaWkuGTQzF7SZPbwb1G2uo4BEHD6fa14xqbTy0nPbzpujEVtbnvWv0Fbsl1zUddSiuZ1jRnchVUZJPQUnGLk9LqNSkorbIh9+J5pCtnamQDqwYnzA4L5mqawK4Lds9CDzJyeq47FW9e8ZubUwzQtBMrq2lgcEceIyARW+LjKuzjjLa0Y35HHDhktMud0R/IYPcFTMr50vcoY/yo+wu3O3qN6zgwiLSA3B9Wc5/COytsvE7hJ8W/oY4uV32+WhjvDvBFZoDJks33UXmcde4d9Y4+NO56j09Ta6+NS5k2N7r9l9YtifV8+Tk47c4HDypz4PHT4XZz+gr8Vc1xKHL6jvdveSG9/o6JVGdLYJx1Kt1FLZGLOjz2jejIhb7mE71p/zC6H/mk/eNfS4z/sQ9kTbfHL3Pm0irqTMWOLaCsJM4bNA3CYxQXbrjKqGGeWQrkVJz/wCqcEUMGWozf88zs3b3slklCXAQK3BSoIw3fljzrG/FUY8UDqjNcp8M9E3vdYTC5Pr3aTrGzctJ7AOA78U3iSg4f0rQtl8cZ6k9k5c29UIsVTFF1DW0Wdo9dzYj/tO1x/3R8sn6ZrjLf/Hn7DOPzsR/RhFfJFkkNsbhxSMXhYxNzxzTPcOa+XwqhV2hOK1Nb/Ijbgxk9xevwL9l7ZubK4EF0SyHABJyQDwDBuo7c1tZRVfDjq6mNd9lM+CzoUW/AzYy+X1FJ4XzkN5fyWfG4YxYx+LfvGvc75zPML5KE3pSTKweL/w0z2Y+cvoLdo9I/Usdm/zMfuL9BU6zxv3ZQr8K9iG34TO0bf8Aq/36qYT/ALEvr+CbmfOj9PyMvSXORbog5O/teCjOPjj4Vh2dFOxv0Rt2hNqCXqx3uxYLDaxqowSoZj2sRk5pbJsc7G2M48FCtJCT0lWatbpJj2lfAPcQcj5A012dNqbj5aFs+K4FLz2O91R/IoPcFK5Pzpe4zjfKj7Eh6LEw83uJ9TVHtN8o+7J/ZvV+yCWAXW2SsnFEPI8sIM4+NeKXdYm49X+5613uVp9F+xolSCqZ1tuAW21o3j4B2ViB+I6W+PE1Ypl3uM4y8t/+Em5d1kprz0RnpM2aYtpyHHCUCUeYwfmKf7Os48dL05Blx1Z7iqzSmJCbHthDqIA5kgDxPCl5y0tnGtvSNF3e2NNFBcK64LrhRqBycMO3vFRsm6E5RcX0KmLRZCE1JdRLPsZ4lAkXTnlxB5eBpqF0Z9CZbTZVpyQ59WL62Mbfz8XFSevf4Hke+ldvHs2ujKMGsqrhfiRFba2VJAQJV0lhkcQeXgap03Rs8LELKZ1vUkTV4lORZ4hx6L9m+t2kr44QqznxPsj6mlu0rOGjXryHcOO7N+hsm0b9IE1yHC5A4DPPur56uuVj1EpWWxrjxSPOPbFuwyJo8d7gfInhXTosT1wv7HKyKmt8S+5Gbzyre3UccPtADTqHeeJ8AKpY0XRW5TJuTJZFqjAqN74y1nKB2A/AikcR6tQ/lrdMjg3L2hEtqqNIqspIIZgDxORz51rmVTdjaXIxwroKpJtbPP0h2haGNwM6GIPcGH6gV12fPU2vU87Ri3BS9BjsTbkLW6apERlUKwZgCCBjr0rG7HsU3pNmtGTW61tpEnt2+W4vY3QHQGVFbH3sMCT86forddLT68/wIX2qy5NdNr8lHv3s8y24ZRkxtqx+EjB/I+VJ4NihZp+Y7nVuVe15H1uxt2J4ER3VHQBSGOMgcARnnwrzJx5xm2ltMMXJhKCTemhVvxtVJUEURD4Op2XiB0Az4mt8KmUHxS5C+bfGa4Y8/UpN2v8ApIfcFJ5PzZe49jfKj7Et6Nkw8vuL9TT3aL5L3ZP7M6v2QbZRrTaInwSjnPDvGGHj1opaux+780e37oyO88mWCbVgKaxKmnt1D6c891TnTYnw6eyir63Hi4lojY8320Q6g+rjIOe5TkfE1Sf/AB8fhfV/uTU/iMja6L9jr9J27purcSxjMsOSAObIcah3ngCPA9tZdnZPdT4ZdH+R3Lq447XVGUWRq7IjMe2TYwRwI4il5rZxvRQQbQnPOaT+0aSlRD0NPibf+zO/17MBrdmxy1HOK4Vaj0MbLZz8T2cc8zKcoxU8sqcGteBSWmFc5Qe4sSbRuHcgyOz44DUc4raquMeiNZWSn4mIbw03E8RrPo73f+yW2pxiWbDvnmAPur5Ak+JNQc/I72zS6ItYtPdw59WUd5ZpKumRQy9h/wBcKThOUHuLN51xmtSWxM259sTycdwb9eNNLNt/QVeBT+v3GeztlQwD/hoATzPMnzNYWXTs8TGKqIVeFHY6gggjIPAg9ayT0aNb5MRHdG21ZAYcc4DcP1+dN/G260KfAU73zHc0SspVgCDwIPI0qm09obaUlpiM7o22rOGx2azj9fnTXxtuhP4Cne+f3O2fYUD6Mpj1f3NJIxxB6c+IrOORYt8+prLGrlrl0GRFYDAkut1bZ21aSueeg4Hw6eVNRzLYrWxSeFVJ71o902BbiIxBMK2NXE5OOWW51w8mxy4t8ztYtShwJcjutLZYkVEGFUYHHPzrKcnJ8TNoQUIqK6HLsvY0NuSYlIyADlieXjWlt87PEZU49dXgR1XVqkqlZFDKehrOM5Qe4s1nCM1qSEv+59tnOH8NfD9fnTPxtuhT4Cnfn9xzZ2ccS6Y1Cju/M9aXnOU3uTGoVxgtRWj3rg7M1303JKs09quVPtPGvMHqyjqO0VZw85NcFj9mTMrFfjh9iTtZaoSRNaG1vcVi4nDR2C6rPhOdHPPcV2onqQruZc1rFHaRXbmbmnULi6XGOMcZ7f2mH0HxqdmZq13df1f+ipi4mv65/Y0KpJSCgAoAKACgAoAKACgAoAKACgAoAKACgAoAKACgAoAKAEG2t0re4JYqY5P204Z8RyP1pqnMsr5dV+otbi12c3yZLX25U0WSkqMv4sg/IGn4Z8JdUxCzAlHmmhOLGTVpyuefM/pTPeR1sW7mW9Dyy3Jmk4vKij8OSfmBSs8+EeiY1XgSfVoqdjbr29udSrrf9t+JHgOQ8qQuy7LeTel6D9WLXXzXUd0sMBQAUAFABQAUAFABQAUAFABQAUAFABQAUAFABQAU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545" y="6453447"/>
            <a:ext cx="738910" cy="258618"/>
          </a:xfrm>
          <a:prstGeom prst="rect">
            <a:avLst/>
          </a:prstGeom>
        </p:spPr>
      </p:pic>
      <p:sp>
        <p:nvSpPr>
          <p:cNvPr id="3" name="Pfeil nach unten 2"/>
          <p:cNvSpPr/>
          <p:nvPr/>
        </p:nvSpPr>
        <p:spPr>
          <a:xfrm rot="1637947">
            <a:off x="4811697" y="1624613"/>
            <a:ext cx="701336" cy="772357"/>
          </a:xfrm>
          <a:prstGeom prst="downArrow">
            <a:avLst/>
          </a:prstGeom>
          <a:solidFill>
            <a:srgbClr val="FFC8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372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0" grpId="0">
        <p:bldAsOne/>
      </p:bldGraphic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SEBUUEhQWFBUXGR0VFxgVFRweGhgbHB8dHB8dHxckHCgiGx4lHx0UIjIrJyksLy4vHiE0ODMuNygtLiwBCgoKDg0OGxAQGy0lICYsLCw3LzAwLCwsLywsLDQ0LDcvNCw0LCwsLDQsLCwsLCwsLCwsLCwsLCwsLCwsLCwsLP/AABEIAEYAyAMBEQACEQEDEQH/xAAcAAADAQEBAQEBAAAAAAAAAAAABQYHBAMCAQj/xABEEAACAQMBBQQHBQMJCQAAAAABAgMABBESBQYhMUFRYXGBBxMicpGhsRQyYsHRUrLCJDNCg5KTotLwFRYjJTRTY3OC/8QAGgEAAwEBAQEAAAAAAAAAAAAAAAQFAwIBBv/EADERAAICAgADBgUDBAMAAAAAAAABAgMEERIhMQUTMkFRcRQzgZGxYcHwIiOh0SRS4f/aAAwDAQACEQMRAD8A3GgDyurhI0Z5GCIoyzMcADxrqMXJ6S5njaS2yGl35kupGj2eihF4NcTA6c/hj4Fj4mqSwY1RUrnz9F+7FviHN6h9z1SAnjNPNMeuXKL/AHaEDHjnxrlvXhil/n/LPfd7P37Db5z6pc9vHPxzRx2ep5wx9AaIrxhnlhPvl18ND5GPDHjQmn4op/4/B77PR8Q78vbSLHtBAFbglxFnQfeTmh8CflXrwVZHipfP0fX6ep4r+F6n9y3gmV1DIwZWGQVOQR3GprTi9MZT30PSvD0KACgAoAKACgAoAKACgAoAKACgAoAKACgAoAKAPO4nWNGdyFVQWYnkAOZr2MXJ6R43pbZgO/O98m0JtCZWANiNP2jyDN3ns6V9Rh4cceO34vNkq+92PS6FZs8rDEsacAox4nqfOkp7nJyZvHUVpHR9u7644DriD7d30cAcQfbqOAOI5tpaZ4mjfkwx4HofKu69wkpI5l/UtMmdwd83sJfVyktbscOvP1Z6sv5jr405m4UciPFHxfkwovdb0+hvcUgZQykEEAgjkQeRBr5hpp6ZWPqvACgAoAKACgAoAKACgAoAKACgAoAKACgAoAKAMw9NG3ykcdohx6z25cc9IPsr5nJPujtqz2Tjpt2vy5ISzLNLhRkSNggjmDkeVXmt8icXVntAEq3Ncgkdo6j8qmTra2hpTXUu9krYXMc0iwuoiGpgSeWCeGGx0NS7ZX1tRb6jcO7mm0ugvTeHZ3L7K+O3A/zZrvusjrxHHe1eh+7d2RF9nF1aMTH/AElJ5dMjqMHmDXVN8uPu7OoWQXDxw6ElPfaQWPIcaoRht6FuMhmOSSevGqQsbJ6GdvmWB7VzlocMnfGen/yfkwr5/tbHUZqxef5KWHZuPC/I0G9u0ijaSQ4VRqJ7hUqEHOSiurGpSUVtkAu9+0Ltm+w24EanGphk+bEhc9wzVX4PHpX96XP+fUQWTdY/7ceQw2JtjaguY4rq3XQ5OXC404GfvAlfI4rK6nF7tyrlzXkaV238ajOJZzTKilnYKo5liAB4k1OSbekONpc2edndpKmuNg6nIDKcg44HjXs4Sg9SWmeRkpLaPeuToKACgAoAKAJT0kXssNmGhdo29YoyvPHGnuz4RnbqS2tCuXOUa9xfmM92bl2sIXcl3Meonqx/WsciKV0orktmtMm6036Cbcbeue9klWWJUCgMCobhk40tnmfhyPCmM3EhTFOL3swxsiVraaLGp44FAE7tfb0kVyI1VdOOIIOo/dxg5wNRJUc8lTTdVEZV8T/n88xedrjLRjHpGvTLtO4OchW9WPBRj65r6HAhwY8f15/cn5Mt2MQwxZppswHFhleHTsrCemecWjRdxTm0vv8A1/wyVHzlqyH89B/EluEyXtLd2wFRmPYqkn4AU7xRS22Jbk3yRZXMRstjyJNwklJCpniC2OHkASam7V2SnDoihzqo/q6szO8ywweVW4aRNctii4gphMEyh9F14YtqQjpJqjPmCfqBSfaMOLHl+nMaxZasRsG/9uz2EoQEkaWOOwEE/KoODJRvWx3LTdT0cPo52pCbVYQQsi5yp4FsnOodta9oVTVjn5Mzw7YuCj5lhU8dIf0ibUlCPALdzGVUmb2tIOeX3Mf4qp4FUNqzi5+n8f7E/Mtkk4cPL1/i/cVbs7x3NvarHHYyTKMkOuvBySekZHdzrfIxa7LHKViX6cv9mNOTZCCUYN/f/RWb37ymyEZEQk16ub6cacfhOedIYmKr97etfUcych060t7HlrNrjR8Y1KGx2ZGaWkuGTQzF7SZPbwb1G2uo4BEHD6fa14xqbTy0nPbzpujEVtbnvWv0Fbsl1zUddSiuZ1jRnchVUZJPQUnGLk9LqNSkorbIh9+J5pCtnamQDqwYnzA4L5mqawK4Lds9CDzJyeq47FW9e8ZubUwzQtBMrq2lgcEceIyARW+LjKuzjjLa0Y35HHDhktMud0R/IYPcFTMr50vcoY/yo+wu3O3qN6zgwiLSA3B9Wc5/COytsvE7hJ8W/oY4uV32+WhjvDvBFZoDJks33UXmcde4d9Y4+NO56j09Ta6+NS5k2N7r9l9YtifV8+Tk47c4HDypz4PHT4XZz+gr8Vc1xKHL6jvdveSG9/o6JVGdLYJx1Kt1FLZGLOjz2jejIhb7mE71p/zC6H/mk/eNfS4z/sQ9kTbfHL3Pm0irqTMWOLaCsJM4bNA3CYxQXbrjKqGGeWQrkVJz/wCqcEUMGWozf88zs3b3slklCXAQK3BSoIw3fljzrG/FUY8UDqjNcp8M9E3vdYTC5Pr3aTrGzctJ7AOA78U3iSg4f0rQtl8cZ6k9k5c29UIsVTFF1DW0Wdo9dzYj/tO1x/3R8sn6ZrjLf/Hn7DOPzsR/RhFfJFkkNsbhxSMXhYxNzxzTPcOa+XwqhV2hOK1Nb/Ijbgxk9xevwL9l7ZubK4EF0SyHABJyQDwDBuo7c1tZRVfDjq6mNd9lM+CzoUW/AzYy+X1FJ4XzkN5fyWfG4YxYx+LfvGvc75zPML5KE3pSTKweL/w0z2Y+cvoLdo9I/Usdm/zMfuL9BU6zxv3ZQr8K9iG34TO0bf8Aq/36qYT/ALEvr+CbmfOj9PyMvSXORbog5O/teCjOPjj4Vh2dFOxv0Rt2hNqCXqx3uxYLDaxqowSoZj2sRk5pbJsc7G2M48FCtJCT0lWatbpJj2lfAPcQcj5A012dNqbj5aFs+K4FLz2O91R/IoPcFK5Pzpe4zjfKj7Eh6LEw83uJ9TVHtN8o+7J/ZvV+yCWAXW2SsnFEPI8sIM4+NeKXdYm49X+5613uVp9F+xolSCqZ1tuAW21o3j4B2ViB+I6W+PE1Ypl3uM4y8t/+Em5d1kprz0RnpM2aYtpyHHCUCUeYwfmKf7Os48dL05Blx1Z7iqzSmJCbHthDqIA5kgDxPCl5y0tnGtvSNF3e2NNFBcK64LrhRqBycMO3vFRsm6E5RcX0KmLRZCE1JdRLPsZ4lAkXTnlxB5eBpqF0Z9CZbTZVpyQ59WL62Mbfz8XFSevf4Hke+ldvHs2ujKMGsqrhfiRFba2VJAQJV0lhkcQeXgap03Rs8LELKZ1vUkTV4lORZ4hx6L9m+t2kr44QqznxPsj6mlu0rOGjXryHcOO7N+hsm0b9IE1yHC5A4DPPur56uuVj1EpWWxrjxSPOPbFuwyJo8d7gfInhXTosT1wv7HKyKmt8S+5Gbzyre3UccPtADTqHeeJ8AKpY0XRW5TJuTJZFqjAqN74y1nKB2A/AikcR6tQ/lrdMjg3L2hEtqqNIqspIIZgDxORz51rmVTdjaXIxwroKpJtbPP0h2haGNwM6GIPcGH6gV12fPU2vU87Ri3BS9BjsTbkLW6apERlUKwZgCCBjr0rG7HsU3pNmtGTW61tpEnt2+W4vY3QHQGVFbH3sMCT86forddLT68/wIX2qy5NdNr8lHv3s8y24ZRkxtqx+EjB/I+VJ4NihZp+Y7nVuVe15H1uxt2J4ER3VHQBSGOMgcARnnwrzJx5xm2ltMMXJhKCTemhVvxtVJUEURD4Op2XiB0Az4mt8KmUHxS5C+bfGa4Y8/UpN2v8ApIfcFJ5PzZe49jfKj7Et6Nkw8vuL9TT3aL5L3ZP7M6v2QbZRrTaInwSjnPDvGGHj1opaux+780e37oyO88mWCbVgKaxKmnt1D6c891TnTYnw6eyir63Hi4lojY8320Q6g+rjIOe5TkfE1Sf/AB8fhfV/uTU/iMja6L9jr9J27purcSxjMsOSAObIcah3ngCPA9tZdnZPdT4ZdH+R3Lq447XVGUWRq7IjMe2TYwRwI4il5rZxvRQQbQnPOaT+0aSlRD0NPibf+zO/17MBrdmxy1HOK4Vaj0MbLZz8T2cc8zKcoxU8sqcGteBSWmFc5Qe4sSbRuHcgyOz44DUc4raquMeiNZWSn4mIbw03E8RrPo73f+yW2pxiWbDvnmAPur5Ak+JNQc/I72zS6ItYtPdw59WUd5ZpKumRQy9h/wBcKThOUHuLN51xmtSWxM259sTycdwb9eNNLNt/QVeBT+v3GeztlQwD/hoATzPMnzNYWXTs8TGKqIVeFHY6gggjIPAg9ayT0aNb5MRHdG21ZAYcc4DcP1+dN/G260KfAU73zHc0SspVgCDwIPI0qm09obaUlpiM7o22rOGx2azj9fnTXxtuhP4Cne+f3O2fYUD6Mpj1f3NJIxxB6c+IrOORYt8+prLGrlrl0GRFYDAkut1bZ21aSueeg4Hw6eVNRzLYrWxSeFVJ71o902BbiIxBMK2NXE5OOWW51w8mxy4t8ztYtShwJcjutLZYkVEGFUYHHPzrKcnJ8TNoQUIqK6HLsvY0NuSYlIyADlieXjWlt87PEZU49dXgR1XVqkqlZFDKehrOM5Qe4s1nCM1qSEv+59tnOH8NfD9fnTPxtuhT4Cnfn9xzZ2ccS6Y1Cju/M9aXnOU3uTGoVxgtRWj3rg7M1303JKs09quVPtPGvMHqyjqO0VZw85NcFj9mTMrFfjh9iTtZaoSRNaG1vcVi4nDR2C6rPhOdHPPcV2onqQruZc1rFHaRXbmbmnULi6XGOMcZ7f2mH0HxqdmZq13df1f+ipi4mv65/Y0KpJSCgAoAKACgAoAKACgAoAKACgAoAKACgAoAKACgAoAKAEG2t0re4JYqY5P204Z8RyP1pqnMsr5dV+otbi12c3yZLX25U0WSkqMv4sg/IGn4Z8JdUxCzAlHmmhOLGTVpyuefM/pTPeR1sW7mW9Dyy3Jmk4vKij8OSfmBSs8+EeiY1XgSfVoqdjbr29udSrrf9t+JHgOQ8qQuy7LeTel6D9WLXXzXUd0sMBQAUAFABQAUAFABQAUAFABQAUAFABQAUAFABQAU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3" name="AutoShape 4" descr="data:image/jpeg;base64,/9j/4AAQSkZJRgABAQAAAQABAAD/2wCEAAkGBxMSEBUUEhQWFBUXGR0VFxgVFRweGhgbHB8dHB8dHxckHCgiGx4lHx0UIjIrJyksLy4vHiE0ODMuNygtLiwBCgoKDg0OGxAQGy0lICYsLCw3LzAwLCwsLywsLDQ0LDcvNCw0LCwsLDQsLCwsLCwsLCwsLCwsLCwsLCwsLCwsLP/AABEIAEYAyAMBEQACEQEDEQH/xAAcAAADAQEBAQEBAAAAAAAAAAAABQYHBAMCAQj/xABEEAACAQMBBQQHBQMJCQAAAAABAgMABBESBQYhMUFRYXGBBxMicpGhsRQyYsHRUrLCJDNCg5KTotLwFRYjJTRTY3OC/8QAGgEAAwEBAQEAAAAAAAAAAAAAAAQFAwIBBv/EADERAAICAgADBgUDBAMAAAAAAAABAgMEERIhMQUTMkFRcRQzgZGxYcHwIiOh0SRS4f/aAAwDAQACEQMRAD8A3GgDyurhI0Z5GCIoyzMcADxrqMXJ6S5njaS2yGl35kupGj2eihF4NcTA6c/hj4Fj4mqSwY1RUrnz9F+7FviHN6h9z1SAnjNPNMeuXKL/AHaEDHjnxrlvXhil/n/LPfd7P37Db5z6pc9vHPxzRx2ep5wx9AaIrxhnlhPvl18ND5GPDHjQmn4op/4/B77PR8Q78vbSLHtBAFbglxFnQfeTmh8CflXrwVZHipfP0fX6ep4r+F6n9y3gmV1DIwZWGQVOQR3GprTi9MZT30PSvD0KACgAoAKACgAoAKACgAoAKACgAoAKACgAoAKAPO4nWNGdyFVQWYnkAOZr2MXJ6R43pbZgO/O98m0JtCZWANiNP2jyDN3ns6V9Rh4cceO34vNkq+92PS6FZs8rDEsacAox4nqfOkp7nJyZvHUVpHR9u7644DriD7d30cAcQfbqOAOI5tpaZ4mjfkwx4HofKu69wkpI5l/UtMmdwd83sJfVyktbscOvP1Z6sv5jr405m4UciPFHxfkwovdb0+hvcUgZQykEEAgjkQeRBr5hpp6ZWPqvACgAoAKACgAoAKACgAoAKACgAoAKACgAoAKAMw9NG3ykcdohx6z25cc9IPsr5nJPujtqz2Tjpt2vy5ISzLNLhRkSNggjmDkeVXmt8icXVntAEq3Ncgkdo6j8qmTra2hpTXUu9krYXMc0iwuoiGpgSeWCeGGx0NS7ZX1tRb6jcO7mm0ugvTeHZ3L7K+O3A/zZrvusjrxHHe1eh+7d2RF9nF1aMTH/AElJ5dMjqMHmDXVN8uPu7OoWQXDxw6ElPfaQWPIcaoRht6FuMhmOSSevGqQsbJ6GdvmWB7VzlocMnfGen/yfkwr5/tbHUZqxef5KWHZuPC/I0G9u0ijaSQ4VRqJ7hUqEHOSiurGpSUVtkAu9+0Ltm+w24EanGphk+bEhc9wzVX4PHpX96XP+fUQWTdY/7ceQw2JtjaguY4rq3XQ5OXC404GfvAlfI4rK6nF7tyrlzXkaV238ajOJZzTKilnYKo5liAB4k1OSbekONpc2edndpKmuNg6nIDKcg44HjXs4Sg9SWmeRkpLaPeuToKACgAoAKAJT0kXssNmGhdo29YoyvPHGnuz4RnbqS2tCuXOUa9xfmM92bl2sIXcl3Meonqx/WsciKV0orktmtMm6036Cbcbeue9klWWJUCgMCobhk40tnmfhyPCmM3EhTFOL3swxsiVraaLGp44FAE7tfb0kVyI1VdOOIIOo/dxg5wNRJUc8lTTdVEZV8T/n88xedrjLRjHpGvTLtO4OchW9WPBRj65r6HAhwY8f15/cn5Mt2MQwxZppswHFhleHTsrCemecWjRdxTm0vv8A1/wyVHzlqyH89B/EluEyXtLd2wFRmPYqkn4AU7xRS22Jbk3yRZXMRstjyJNwklJCpniC2OHkASam7V2SnDoihzqo/q6szO8ywweVW4aRNctii4gphMEyh9F14YtqQjpJqjPmCfqBSfaMOLHl+nMaxZasRsG/9uz2EoQEkaWOOwEE/KoODJRvWx3LTdT0cPo52pCbVYQQsi5yp4FsnOodta9oVTVjn5Mzw7YuCj5lhU8dIf0ibUlCPALdzGVUmb2tIOeX3Mf4qp4FUNqzi5+n8f7E/Mtkk4cPL1/i/cVbs7x3NvarHHYyTKMkOuvBySekZHdzrfIxa7LHKViX6cv9mNOTZCCUYN/f/RWb37ymyEZEQk16ub6cacfhOedIYmKr97etfUcych060t7HlrNrjR8Y1KGx2ZGaWkuGTQzF7SZPbwb1G2uo4BEHD6fa14xqbTy0nPbzpujEVtbnvWv0Fbsl1zUddSiuZ1jRnchVUZJPQUnGLk9LqNSkorbIh9+J5pCtnamQDqwYnzA4L5mqawK4Lds9CDzJyeq47FW9e8ZubUwzQtBMrq2lgcEceIyARW+LjKuzjjLa0Y35HHDhktMud0R/IYPcFTMr50vcoY/yo+wu3O3qN6zgwiLSA3B9Wc5/COytsvE7hJ8W/oY4uV32+WhjvDvBFZoDJks33UXmcde4d9Y4+NO56j09Ta6+NS5k2N7r9l9YtifV8+Tk47c4HDypz4PHT4XZz+gr8Vc1xKHL6jvdveSG9/o6JVGdLYJx1Kt1FLZGLOjz2jejIhb7mE71p/zC6H/mk/eNfS4z/sQ9kTbfHL3Pm0irqTMWOLaCsJM4bNA3CYxQXbrjKqGGeWQrkVJz/wCqcEUMGWozf88zs3b3slklCXAQK3BSoIw3fljzrG/FUY8UDqjNcp8M9E3vdYTC5Pr3aTrGzctJ7AOA78U3iSg4f0rQtl8cZ6k9k5c29UIsVTFF1DW0Wdo9dzYj/tO1x/3R8sn6ZrjLf/Hn7DOPzsR/RhFfJFkkNsbhxSMXhYxNzxzTPcOa+XwqhV2hOK1Nb/Ijbgxk9xevwL9l7ZubK4EF0SyHABJyQDwDBuo7c1tZRVfDjq6mNd9lM+CzoUW/AzYy+X1FJ4XzkN5fyWfG4YxYx+LfvGvc75zPML5KE3pSTKweL/w0z2Y+cvoLdo9I/Usdm/zMfuL9BU6zxv3ZQr8K9iG34TO0bf8Aq/36qYT/ALEvr+CbmfOj9PyMvSXORbog5O/teCjOPjj4Vh2dFOxv0Rt2hNqCXqx3uxYLDaxqowSoZj2sRk5pbJsc7G2M48FCtJCT0lWatbpJj2lfAPcQcj5A012dNqbj5aFs+K4FLz2O91R/IoPcFK5Pzpe4zjfKj7Eh6LEw83uJ9TVHtN8o+7J/ZvV+yCWAXW2SsnFEPI8sIM4+NeKXdYm49X+5613uVp9F+xolSCqZ1tuAW21o3j4B2ViB+I6W+PE1Ypl3uM4y8t/+Em5d1kprz0RnpM2aYtpyHHCUCUeYwfmKf7Os48dL05Blx1Z7iqzSmJCbHthDqIA5kgDxPCl5y0tnGtvSNF3e2NNFBcK64LrhRqBycMO3vFRsm6E5RcX0KmLRZCE1JdRLPsZ4lAkXTnlxB5eBpqF0Z9CZbTZVpyQ59WL62Mbfz8XFSevf4Hke+ldvHs2ujKMGsqrhfiRFba2VJAQJV0lhkcQeXgap03Rs8LELKZ1vUkTV4lORZ4hx6L9m+t2kr44QqznxPsj6mlu0rOGjXryHcOO7N+hsm0b9IE1yHC5A4DPPur56uuVj1EpWWxrjxSPOPbFuwyJo8d7gfInhXTosT1wv7HKyKmt8S+5Gbzyre3UccPtADTqHeeJ8AKpY0XRW5TJuTJZFqjAqN74y1nKB2A/AikcR6tQ/lrdMjg3L2hEtqqNIqspIIZgDxORz51rmVTdjaXIxwroKpJtbPP0h2haGNwM6GIPcGH6gV12fPU2vU87Ri3BS9BjsTbkLW6apERlUKwZgCCBjr0rG7HsU3pNmtGTW61tpEnt2+W4vY3QHQGVFbH3sMCT86forddLT68/wIX2qy5NdNr8lHv3s8y24ZRkxtqx+EjB/I+VJ4NihZp+Y7nVuVe15H1uxt2J4ER3VHQBSGOMgcARnnwrzJx5xm2ltMMXJhKCTemhVvxtVJUEURD4Op2XiB0Az4mt8KmUHxS5C+bfGa4Y8/UpN2v8ApIfcFJ5PzZe49jfKj7Et6Nkw8vuL9TT3aL5L3ZP7M6v2QbZRrTaInwSjnPDvGGHj1opaux+780e37oyO88mWCbVgKaxKmnt1D6c891TnTYnw6eyir63Hi4lojY8320Q6g+rjIOe5TkfE1Sf/AB8fhfV/uTU/iMja6L9jr9J27purcSxjMsOSAObIcah3ngCPA9tZdnZPdT4ZdH+R3Lq447XVGUWRq7IjMe2TYwRwI4il5rZxvRQQbQnPOaT+0aSlRD0NPibf+zO/17MBrdmxy1HOK4Vaj0MbLZz8T2cc8zKcoxU8sqcGteBSWmFc5Qe4sSbRuHcgyOz44DUc4raquMeiNZWSn4mIbw03E8RrPo73f+yW2pxiWbDvnmAPur5Ak+JNQc/I72zS6ItYtPdw59WUd5ZpKumRQy9h/wBcKThOUHuLN51xmtSWxM259sTycdwb9eNNLNt/QVeBT+v3GeztlQwD/hoATzPMnzNYWXTs8TGKqIVeFHY6gggjIPAg9ayT0aNb5MRHdG21ZAYcc4DcP1+dN/G260KfAU73zHc0SspVgCDwIPI0qm09obaUlpiM7o22rOGx2azj9fnTXxtuhP4Cne+f3O2fYUD6Mpj1f3NJIxxB6c+IrOORYt8+prLGrlrl0GRFYDAkut1bZ21aSueeg4Hw6eVNRzLYrWxSeFVJ71o902BbiIxBMK2NXE5OOWW51w8mxy4t8ztYtShwJcjutLZYkVEGFUYHHPzrKcnJ8TNoQUIqK6HLsvY0NuSYlIyADlieXjWlt87PEZU49dXgR1XVqkqlZFDKehrOM5Qe4s1nCM1qSEv+59tnOH8NfD9fnTPxtuhT4Cnfn9xzZ2ccS6Y1Cju/M9aXnOU3uTGoVxgtRWj3rg7M1303JKs09quVPtPGvMHqyjqO0VZw85NcFj9mTMrFfjh9iTtZaoSRNaG1vcVi4nDR2C6rPhOdHPPcV2onqQruZc1rFHaRXbmbmnULi6XGOMcZ7f2mH0HxqdmZq13df1f+ipi4mv65/Y0KpJSCgAoAKACgAoAKACgAoAKACgAoAKACgAoAKACgAoAKAEG2t0re4JYqY5P204Z8RyP1pqnMsr5dV+otbi12c3yZLX25U0WSkqMv4sg/IGn4Z8JdUxCzAlHmmhOLGTVpyuefM/pTPeR1sW7mW9Dyy3Jmk4vKij8OSfmBSs8+EeiY1XgSfVoqdjbr29udSrrf9t+JHgOQ8qQuy7LeTel6D9WLXXzXUd0sMBQAUAFABQAUAFABQAUAFABQAUAFABQAUAFABQAU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7772400" y="1076960"/>
            <a:ext cx="3942080" cy="3088640"/>
          </a:xfrm>
          <a:prstGeom prst="ellipse">
            <a:avLst/>
          </a:prstGeom>
          <a:gradFill flip="none" rotWithShape="1">
            <a:gsLst>
              <a:gs pos="0">
                <a:srgbClr val="FFC800">
                  <a:shade val="30000"/>
                  <a:satMod val="115000"/>
                </a:srgbClr>
              </a:gs>
              <a:gs pos="44000">
                <a:srgbClr val="FFC800">
                  <a:shade val="67500"/>
                  <a:satMod val="115000"/>
                </a:srgbClr>
              </a:gs>
              <a:gs pos="100000">
                <a:srgbClr val="FFC800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Twitter </a:t>
            </a:r>
            <a:r>
              <a:rPr lang="de-DE" sz="2000" dirty="0" err="1" smtClean="0">
                <a:solidFill>
                  <a:schemeClr val="bg1"/>
                </a:solidFill>
                <a:latin typeface="Lucida Console" panose="020B0609040504020204" pitchFamily="49" charset="0"/>
              </a:rPr>
              <a:t>and</a:t>
            </a:r>
            <a:r>
              <a:rPr lang="de-DE" sz="20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 Instagram </a:t>
            </a:r>
            <a:r>
              <a:rPr lang="de-DE" sz="2000" dirty="0" err="1" smtClean="0">
                <a:solidFill>
                  <a:schemeClr val="bg1"/>
                </a:solidFill>
                <a:latin typeface="Lucida Console" panose="020B0609040504020204" pitchFamily="49" charset="0"/>
              </a:rPr>
              <a:t>deviate</a:t>
            </a:r>
            <a:r>
              <a:rPr lang="de-DE" sz="20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Lucida Console" panose="020B0609040504020204" pitchFamily="49" charset="0"/>
              </a:rPr>
              <a:t>from</a:t>
            </a:r>
            <a:r>
              <a:rPr lang="de-DE" sz="20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Lucida Console" panose="020B0609040504020204" pitchFamily="49" charset="0"/>
              </a:rPr>
              <a:t>the</a:t>
            </a:r>
            <a:r>
              <a:rPr lang="de-DE" sz="20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Lucida Console" panose="020B0609040504020204" pitchFamily="49" charset="0"/>
              </a:rPr>
              <a:t>average</a:t>
            </a:r>
            <a:endParaRPr lang="de-DE" sz="2000" dirty="0" smtClean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863600" y="274320"/>
            <a:ext cx="3942080" cy="3088640"/>
          </a:xfrm>
          <a:prstGeom prst="ellipse">
            <a:avLst/>
          </a:prstGeom>
          <a:gradFill flip="none" rotWithShape="1">
            <a:gsLst>
              <a:gs pos="0">
                <a:srgbClr val="FFC800">
                  <a:shade val="30000"/>
                  <a:satMod val="115000"/>
                </a:srgbClr>
              </a:gs>
              <a:gs pos="44000">
                <a:srgbClr val="FFC800">
                  <a:shade val="67500"/>
                  <a:satMod val="115000"/>
                </a:srgbClr>
              </a:gs>
              <a:gs pos="100000">
                <a:srgbClr val="FFC800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 smtClean="0">
                <a:solidFill>
                  <a:schemeClr val="bg1"/>
                </a:solidFill>
                <a:latin typeface="Lucida Console" panose="020B0609040504020204" pitchFamily="49" charset="0"/>
              </a:rPr>
              <a:t>Right-Skewed</a:t>
            </a:r>
            <a:r>
              <a:rPr lang="de-DE" sz="20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Lucida Console" panose="020B0609040504020204" pitchFamily="49" charset="0"/>
              </a:rPr>
              <a:t>Distributions</a:t>
            </a:r>
            <a:r>
              <a:rPr lang="de-DE" sz="20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 – </a:t>
            </a:r>
            <a:r>
              <a:rPr lang="de-DE" sz="2000" dirty="0" err="1" smtClean="0">
                <a:solidFill>
                  <a:schemeClr val="bg1"/>
                </a:solidFill>
                <a:latin typeface="Lucida Console" panose="020B0609040504020204" pitchFamily="49" charset="0"/>
              </a:rPr>
              <a:t>the</a:t>
            </a:r>
            <a:r>
              <a:rPr lang="de-DE" sz="20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Lucida Console" panose="020B0609040504020204" pitchFamily="49" charset="0"/>
              </a:rPr>
              <a:t>faster</a:t>
            </a:r>
            <a:r>
              <a:rPr lang="de-DE" sz="20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Lucida Console" panose="020B0609040504020204" pitchFamily="49" charset="0"/>
              </a:rPr>
              <a:t>you</a:t>
            </a:r>
            <a:r>
              <a:rPr lang="de-DE" sz="20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Lucida Console" panose="020B0609040504020204" pitchFamily="49" charset="0"/>
              </a:rPr>
              <a:t>get</a:t>
            </a:r>
            <a:r>
              <a:rPr lang="de-DE" sz="20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, </a:t>
            </a:r>
            <a:r>
              <a:rPr lang="de-DE" sz="2000" dirty="0" err="1" smtClean="0">
                <a:solidFill>
                  <a:schemeClr val="bg1"/>
                </a:solidFill>
                <a:latin typeface="Lucida Console" panose="020B0609040504020204" pitchFamily="49" charset="0"/>
              </a:rPr>
              <a:t>the</a:t>
            </a:r>
            <a:r>
              <a:rPr lang="de-DE" sz="20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Lucida Console" panose="020B0609040504020204" pitchFamily="49" charset="0"/>
              </a:rPr>
              <a:t>less</a:t>
            </a:r>
            <a:r>
              <a:rPr lang="de-DE" sz="20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Lucida Console" panose="020B0609040504020204" pitchFamily="49" charset="0"/>
              </a:rPr>
              <a:t>you</a:t>
            </a:r>
            <a:r>
              <a:rPr lang="de-DE" sz="20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Lucida Console" panose="020B0609040504020204" pitchFamily="49" charset="0"/>
              </a:rPr>
              <a:t>use</a:t>
            </a:r>
            <a:r>
              <a:rPr lang="de-DE" sz="20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Lucida Console" panose="020B0609040504020204" pitchFamily="49" charset="0"/>
              </a:rPr>
              <a:t>your</a:t>
            </a:r>
            <a:r>
              <a:rPr lang="de-DE" sz="20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Lucida Console" panose="020B0609040504020204" pitchFamily="49" charset="0"/>
              </a:rPr>
              <a:t>apps</a:t>
            </a:r>
            <a:endParaRPr lang="de-DE" sz="2000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891280" y="3394075"/>
            <a:ext cx="3942080" cy="3088640"/>
          </a:xfrm>
          <a:prstGeom prst="ellipse">
            <a:avLst/>
          </a:prstGeom>
          <a:gradFill flip="none" rotWithShape="1">
            <a:gsLst>
              <a:gs pos="0">
                <a:srgbClr val="FFC800">
                  <a:shade val="30000"/>
                  <a:satMod val="115000"/>
                </a:srgbClr>
              </a:gs>
              <a:gs pos="44000">
                <a:srgbClr val="FFC800">
                  <a:shade val="67500"/>
                  <a:satMod val="115000"/>
                </a:srgbClr>
              </a:gs>
              <a:gs pos="100000">
                <a:srgbClr val="FFC800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Twitter </a:t>
            </a:r>
            <a:r>
              <a:rPr lang="de-DE" sz="2000" dirty="0" err="1" smtClean="0">
                <a:solidFill>
                  <a:schemeClr val="bg1"/>
                </a:solidFill>
                <a:latin typeface="Lucida Console" panose="020B0609040504020204" pitchFamily="49" charset="0"/>
              </a:rPr>
              <a:t>as</a:t>
            </a:r>
            <a:r>
              <a:rPr lang="de-DE" sz="20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 alternative </a:t>
            </a:r>
            <a:r>
              <a:rPr lang="de-DE" sz="2000" dirty="0" err="1" smtClean="0">
                <a:solidFill>
                  <a:schemeClr val="bg1"/>
                </a:solidFill>
                <a:latin typeface="Lucida Console" panose="020B0609040504020204" pitchFamily="49" charset="0"/>
              </a:rPr>
              <a:t>to</a:t>
            </a:r>
            <a:r>
              <a:rPr lang="de-DE" sz="20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Lucida Console" panose="020B0609040504020204" pitchFamily="49" charset="0"/>
              </a:rPr>
              <a:t>traffic</a:t>
            </a:r>
            <a:r>
              <a:rPr lang="de-DE" sz="20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  <a:latin typeface="Lucida Console" panose="020B0609040504020204" pitchFamily="49" charset="0"/>
              </a:rPr>
              <a:t>news</a:t>
            </a:r>
            <a:endParaRPr lang="de-DE" sz="2000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56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58</Words>
  <Application>Microsoft Office PowerPoint</Application>
  <PresentationFormat>Breitbild</PresentationFormat>
  <Paragraphs>9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Lucida Console</vt:lpstr>
      <vt:lpstr>Office Theme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Max Spätj</dc:creator>
  <cp:lastModifiedBy>Max Spätj</cp:lastModifiedBy>
  <cp:revision>40</cp:revision>
  <dcterms:created xsi:type="dcterms:W3CDTF">2015-03-21T16:19:15Z</dcterms:created>
  <dcterms:modified xsi:type="dcterms:W3CDTF">2015-03-22T10:23:51Z</dcterms:modified>
</cp:coreProperties>
</file>