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62B45-8630-413F-AF30-A0B6EDF9F670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828AB-0171-49D0-A196-88EAE19E3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77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828AB-0171-49D0-A196-88EAE19E33B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09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29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24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96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91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54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2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46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61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67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5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69BA-A640-44BD-B6EE-83C1C03CBFAC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EB3E-3114-47D0-AC5D-0E4CBB14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8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45110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Welcher User ist </a:t>
            </a:r>
            <a:r>
              <a:rPr lang="de-DE" b="1" dirty="0" err="1" smtClean="0">
                <a:solidFill>
                  <a:srgbClr val="FF0000"/>
                </a:solidFill>
              </a:rPr>
              <a:t>Facebooksüchtig</a:t>
            </a:r>
            <a:r>
              <a:rPr lang="de-DE" b="1" dirty="0" smtClean="0">
                <a:solidFill>
                  <a:srgbClr val="FF0000"/>
                </a:solidFill>
              </a:rPr>
              <a:t>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839788" y="1358152"/>
            <a:ext cx="10515600" cy="528077"/>
          </a:xfrm>
        </p:spPr>
        <p:txBody>
          <a:bodyPr>
            <a:normAutofit/>
          </a:bodyPr>
          <a:lstStyle/>
          <a:p>
            <a:pPr algn="ctr"/>
            <a:r>
              <a:rPr lang="de-DE" sz="2000" dirty="0" smtClean="0"/>
              <a:t>Evaluierung von Risikogruppen durch lineare Modelle und Kruskal-Wallis-Test</a:t>
            </a:r>
            <a:endParaRPr lang="de-DE" sz="2000" dirty="0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4" b="21661"/>
          <a:stretch/>
        </p:blipFill>
        <p:spPr>
          <a:xfrm>
            <a:off x="7265436" y="2206457"/>
            <a:ext cx="3403124" cy="2023148"/>
          </a:xfrm>
        </p:spPr>
      </p:pic>
      <p:pic>
        <p:nvPicPr>
          <p:cNvPr id="12" name="Inhaltsplatzhalter 11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889" y="2034145"/>
            <a:ext cx="3522016" cy="2234729"/>
          </a:xfr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4" b="4344"/>
          <a:stretch/>
        </p:blipFill>
        <p:spPr>
          <a:xfrm>
            <a:off x="2092889" y="4294077"/>
            <a:ext cx="3305245" cy="218441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5" b="4918"/>
          <a:stretch/>
        </p:blipFill>
        <p:spPr>
          <a:xfrm>
            <a:off x="7265436" y="4229605"/>
            <a:ext cx="3304768" cy="2307142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300251" y="217210"/>
            <a:ext cx="120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solidFill>
                  <a:srgbClr val="C00000"/>
                </a:solidFill>
              </a:rPr>
              <a:t>DataCleaner</a:t>
            </a:r>
            <a:endParaRPr lang="de-DE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87944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Welcher User ist </a:t>
            </a:r>
            <a:r>
              <a:rPr lang="de-DE" b="1" dirty="0" err="1" smtClean="0">
                <a:solidFill>
                  <a:srgbClr val="FF0000"/>
                </a:solidFill>
              </a:rPr>
              <a:t>Facebooksüchtig</a:t>
            </a:r>
            <a:r>
              <a:rPr lang="de-DE" b="1" dirty="0" smtClean="0">
                <a:solidFill>
                  <a:srgbClr val="FF0000"/>
                </a:solidFill>
              </a:rPr>
              <a:t>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10515600" cy="483813"/>
          </a:xfrm>
        </p:spPr>
        <p:txBody>
          <a:bodyPr>
            <a:normAutofit/>
          </a:bodyPr>
          <a:lstStyle/>
          <a:p>
            <a:pPr algn="ctr"/>
            <a:r>
              <a:rPr lang="de-DE" sz="2000" dirty="0" smtClean="0"/>
              <a:t>Modellierung als wiederkehrende Ereignisse</a:t>
            </a:r>
            <a:endParaRPr lang="de-DE" sz="2000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187989"/>
            <a:ext cx="4619718" cy="3315077"/>
          </a:xfrm>
        </p:spPr>
      </p:pic>
      <p:pic>
        <p:nvPicPr>
          <p:cNvPr id="7" name="Inhaltsplatzhalt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719" y="2183829"/>
            <a:ext cx="4806670" cy="3387044"/>
          </a:xfr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424" y="5503065"/>
            <a:ext cx="4604964" cy="99856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5570872"/>
            <a:ext cx="4834871" cy="605411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00251" y="217210"/>
            <a:ext cx="120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solidFill>
                  <a:srgbClr val="C00000"/>
                </a:solidFill>
              </a:rPr>
              <a:t>DataCleaner</a:t>
            </a:r>
            <a:endParaRPr lang="de-DE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2626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Welcher User ist </a:t>
            </a:r>
            <a:r>
              <a:rPr lang="de-DE" b="1" dirty="0" err="1" smtClean="0">
                <a:solidFill>
                  <a:srgbClr val="FF0000"/>
                </a:solidFill>
              </a:rPr>
              <a:t>Facebooksüchtig</a:t>
            </a:r>
            <a:r>
              <a:rPr lang="de-DE" b="1" dirty="0" smtClean="0">
                <a:solidFill>
                  <a:srgbClr val="FF0000"/>
                </a:solidFill>
              </a:rPr>
              <a:t>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8239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Suchtgefährdete User: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04" y="2908487"/>
            <a:ext cx="5586768" cy="3606648"/>
          </a:xfrm>
        </p:spPr>
      </p:pic>
      <p:sp>
        <p:nvSpPr>
          <p:cNvPr id="8" name="Textfeld 7"/>
          <p:cNvSpPr txBox="1"/>
          <p:nvPr/>
        </p:nvSpPr>
        <p:spPr>
          <a:xfrm>
            <a:off x="300251" y="217210"/>
            <a:ext cx="120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solidFill>
                  <a:srgbClr val="C00000"/>
                </a:solidFill>
              </a:rPr>
              <a:t>DataCleaner</a:t>
            </a:r>
            <a:endParaRPr lang="de-DE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Breitbild</PresentationFormat>
  <Paragraphs>10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Welcher User ist Facebooksüchtig?</vt:lpstr>
      <vt:lpstr>Welcher User ist Facebooksüchtig?</vt:lpstr>
      <vt:lpstr>Welcher User ist Facebooksüchtig?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 Hahn</dc:creator>
  <cp:lastModifiedBy>Andrea Hahn</cp:lastModifiedBy>
  <cp:revision>4</cp:revision>
  <dcterms:created xsi:type="dcterms:W3CDTF">2015-03-22T10:15:56Z</dcterms:created>
  <dcterms:modified xsi:type="dcterms:W3CDTF">2015-03-22T10:41:32Z</dcterms:modified>
</cp:coreProperties>
</file>