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6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B62B45-8630-413F-AF30-A0B6EDF9F670}" type="datetimeFigureOut">
              <a:rPr lang="de-DE" smtClean="0"/>
              <a:t>22.03.2015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828AB-0171-49D0-A196-88EAE19E33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4778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828AB-0171-49D0-A196-88EAE19E33B8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9096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69BA-A640-44BD-B6EE-83C1C03CBFAC}" type="datetimeFigureOut">
              <a:rPr lang="de-DE" smtClean="0"/>
              <a:t>22.03.2015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EB3E-3114-47D0-AC5D-0E4CBB14CF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3291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69BA-A640-44BD-B6EE-83C1C03CBFAC}" type="datetimeFigureOut">
              <a:rPr lang="de-DE" smtClean="0"/>
              <a:t>22.03.2015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EB3E-3114-47D0-AC5D-0E4CBB14CF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1243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69BA-A640-44BD-B6EE-83C1C03CBFAC}" type="datetimeFigureOut">
              <a:rPr lang="de-DE" smtClean="0"/>
              <a:t>22.03.2015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EB3E-3114-47D0-AC5D-0E4CBB14CF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371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69BA-A640-44BD-B6EE-83C1C03CBFAC}" type="datetimeFigureOut">
              <a:rPr lang="de-DE" smtClean="0"/>
              <a:t>22.03.2015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EB3E-3114-47D0-AC5D-0E4CBB14CF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3960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69BA-A640-44BD-B6EE-83C1C03CBFAC}" type="datetimeFigureOut">
              <a:rPr lang="de-DE" smtClean="0"/>
              <a:t>22.03.2015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EB3E-3114-47D0-AC5D-0E4CBB14CF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1912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69BA-A640-44BD-B6EE-83C1C03CBFAC}" type="datetimeFigureOut">
              <a:rPr lang="de-DE" smtClean="0"/>
              <a:t>22.03.2015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EB3E-3114-47D0-AC5D-0E4CBB14CF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5544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69BA-A640-44BD-B6EE-83C1C03CBFAC}" type="datetimeFigureOut">
              <a:rPr lang="de-DE" smtClean="0"/>
              <a:t>22.03.2015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EB3E-3114-47D0-AC5D-0E4CBB14CF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1722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69BA-A640-44BD-B6EE-83C1C03CBFAC}" type="datetimeFigureOut">
              <a:rPr lang="de-DE" smtClean="0"/>
              <a:t>22.03.2015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EB3E-3114-47D0-AC5D-0E4CBB14CF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7460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69BA-A640-44BD-B6EE-83C1C03CBFAC}" type="datetimeFigureOut">
              <a:rPr lang="de-DE" smtClean="0"/>
              <a:t>22.03.2015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EB3E-3114-47D0-AC5D-0E4CBB14CF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7617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69BA-A640-44BD-B6EE-83C1C03CBFAC}" type="datetimeFigureOut">
              <a:rPr lang="de-DE" smtClean="0"/>
              <a:t>22.03.2015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EB3E-3114-47D0-AC5D-0E4CBB14CF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667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69BA-A640-44BD-B6EE-83C1C03CBFAC}" type="datetimeFigureOut">
              <a:rPr lang="de-DE" smtClean="0"/>
              <a:t>22.03.2015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EB3E-3114-47D0-AC5D-0E4CBB14CF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1529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069BA-A640-44BD-B6EE-83C1C03CBFAC}" type="datetimeFigureOut">
              <a:rPr lang="de-DE" smtClean="0"/>
              <a:t>22.03.2015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1EB3E-3114-47D0-AC5D-0E4CBB14CF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8482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845110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FF0000"/>
                </a:solidFill>
              </a:rPr>
              <a:t>Welcher User ist </a:t>
            </a:r>
            <a:r>
              <a:rPr lang="de-DE" b="1" dirty="0" err="1" smtClean="0">
                <a:solidFill>
                  <a:srgbClr val="FF0000"/>
                </a:solidFill>
              </a:rPr>
              <a:t>Facebooksüchtig</a:t>
            </a:r>
            <a:r>
              <a:rPr lang="de-DE" b="1" dirty="0" smtClean="0">
                <a:solidFill>
                  <a:srgbClr val="FF0000"/>
                </a:solidFill>
              </a:rPr>
              <a:t>?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7" name="Textplatzhalter 6"/>
          <p:cNvSpPr>
            <a:spLocks noGrp="1"/>
          </p:cNvSpPr>
          <p:nvPr>
            <p:ph type="body" idx="1"/>
          </p:nvPr>
        </p:nvSpPr>
        <p:spPr>
          <a:xfrm>
            <a:off x="839788" y="1358152"/>
            <a:ext cx="10515600" cy="528077"/>
          </a:xfrm>
        </p:spPr>
        <p:txBody>
          <a:bodyPr>
            <a:normAutofit/>
          </a:bodyPr>
          <a:lstStyle/>
          <a:p>
            <a:pPr algn="ctr"/>
            <a:r>
              <a:rPr lang="de-DE" sz="2000" dirty="0" smtClean="0"/>
              <a:t>Evaluierung von Risikogruppen durch lineare Modelle und Kruskal-Wallis-Test</a:t>
            </a:r>
            <a:endParaRPr lang="de-DE" sz="2000" dirty="0"/>
          </a:p>
        </p:txBody>
      </p:sp>
      <p:pic>
        <p:nvPicPr>
          <p:cNvPr id="11" name="Inhaltsplatzhalter 10"/>
          <p:cNvPicPr>
            <a:picLocks noGrp="1" noChangeAspect="1"/>
          </p:cNvPicPr>
          <p:nvPr>
            <p:ph sz="half" idx="2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74" b="21661"/>
          <a:stretch/>
        </p:blipFill>
        <p:spPr>
          <a:xfrm>
            <a:off x="7265436" y="2206457"/>
            <a:ext cx="3403124" cy="2023148"/>
          </a:xfrm>
        </p:spPr>
      </p:pic>
      <p:pic>
        <p:nvPicPr>
          <p:cNvPr id="12" name="Inhaltsplatzhalter 11"/>
          <p:cNvPicPr>
            <a:picLocks noGrp="1" noChangeAspect="1"/>
          </p:cNvPicPr>
          <p:nvPr>
            <p:ph sz="quarter" idx="4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889" y="2034145"/>
            <a:ext cx="3522016" cy="2234729"/>
          </a:xfrm>
        </p:spPr>
      </p:pic>
      <p:pic>
        <p:nvPicPr>
          <p:cNvPr id="13" name="Grafik 1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24" b="4344"/>
          <a:stretch/>
        </p:blipFill>
        <p:spPr>
          <a:xfrm>
            <a:off x="2092889" y="4294077"/>
            <a:ext cx="3305245" cy="218441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05" b="4918"/>
          <a:stretch/>
        </p:blipFill>
        <p:spPr>
          <a:xfrm>
            <a:off x="7265436" y="4229605"/>
            <a:ext cx="3304768" cy="2307142"/>
          </a:xfrm>
          <a:prstGeom prst="rect">
            <a:avLst/>
          </a:prstGeom>
        </p:spPr>
      </p:pic>
      <p:sp>
        <p:nvSpPr>
          <p:cNvPr id="15" name="Textfeld 14"/>
          <p:cNvSpPr txBox="1"/>
          <p:nvPr/>
        </p:nvSpPr>
        <p:spPr>
          <a:xfrm>
            <a:off x="300251" y="217210"/>
            <a:ext cx="12010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 smtClean="0">
                <a:solidFill>
                  <a:srgbClr val="C00000"/>
                </a:solidFill>
              </a:rPr>
              <a:t>DataCleaner</a:t>
            </a:r>
            <a:endParaRPr lang="de-DE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45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887944"/>
          </a:xfrm>
        </p:spPr>
        <p:txBody>
          <a:bodyPr/>
          <a:lstStyle/>
          <a:p>
            <a:pPr algn="ctr"/>
            <a:r>
              <a:rPr lang="de-DE" b="1" dirty="0" smtClean="0">
                <a:solidFill>
                  <a:srgbClr val="FF0000"/>
                </a:solidFill>
              </a:rPr>
              <a:t>Welcher User ist </a:t>
            </a:r>
            <a:r>
              <a:rPr lang="de-DE" b="1" dirty="0" err="1" smtClean="0">
                <a:solidFill>
                  <a:srgbClr val="FF0000"/>
                </a:solidFill>
              </a:rPr>
              <a:t>Facebooksüchtig</a:t>
            </a:r>
            <a:r>
              <a:rPr lang="de-DE" b="1" dirty="0" smtClean="0">
                <a:solidFill>
                  <a:srgbClr val="FF0000"/>
                </a:solidFill>
              </a:rPr>
              <a:t>?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90688"/>
            <a:ext cx="10515600" cy="483813"/>
          </a:xfrm>
        </p:spPr>
        <p:txBody>
          <a:bodyPr>
            <a:normAutofit/>
          </a:bodyPr>
          <a:lstStyle/>
          <a:p>
            <a:pPr algn="ctr"/>
            <a:r>
              <a:rPr lang="de-DE" sz="2000" dirty="0" smtClean="0"/>
              <a:t>Modellierung als wiederkehrende Ereignisse</a:t>
            </a:r>
            <a:endParaRPr lang="de-DE" sz="2000" dirty="0"/>
          </a:p>
        </p:txBody>
      </p:sp>
      <p:pic>
        <p:nvPicPr>
          <p:cNvPr id="8" name="Inhaltsplatzhalt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2187989"/>
            <a:ext cx="4619718" cy="3315077"/>
          </a:xfrm>
        </p:spPr>
      </p:pic>
      <p:pic>
        <p:nvPicPr>
          <p:cNvPr id="7" name="Inhaltsplatzhalter 6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8719" y="2183829"/>
            <a:ext cx="4806670" cy="3387044"/>
          </a:xfr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424" y="5503065"/>
            <a:ext cx="4604964" cy="998568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5570872"/>
            <a:ext cx="4834871" cy="605411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300251" y="217210"/>
            <a:ext cx="12010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 smtClean="0">
                <a:solidFill>
                  <a:srgbClr val="C00000"/>
                </a:solidFill>
              </a:rPr>
              <a:t>DataCleaner</a:t>
            </a:r>
            <a:endParaRPr lang="de-DE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10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912626"/>
          </a:xfrm>
        </p:spPr>
        <p:txBody>
          <a:bodyPr/>
          <a:lstStyle/>
          <a:p>
            <a:pPr algn="ctr"/>
            <a:r>
              <a:rPr lang="de-DE" b="1" dirty="0" smtClean="0">
                <a:solidFill>
                  <a:srgbClr val="FF0000"/>
                </a:solidFill>
              </a:rPr>
              <a:t>Welcher User ist </a:t>
            </a:r>
            <a:r>
              <a:rPr lang="de-DE" b="1" dirty="0" err="1" smtClean="0">
                <a:solidFill>
                  <a:srgbClr val="FF0000"/>
                </a:solidFill>
              </a:rPr>
              <a:t>Facebooksüchtig</a:t>
            </a:r>
            <a:r>
              <a:rPr lang="de-DE" b="1" dirty="0" smtClean="0">
                <a:solidFill>
                  <a:srgbClr val="FF0000"/>
                </a:solidFill>
              </a:rPr>
              <a:t>?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10515600" cy="823912"/>
          </a:xfrm>
        </p:spPr>
        <p:txBody>
          <a:bodyPr>
            <a:normAutofit/>
          </a:bodyPr>
          <a:lstStyle/>
          <a:p>
            <a:pPr algn="ctr"/>
            <a:r>
              <a:rPr lang="de-DE" dirty="0" smtClean="0"/>
              <a:t>Suchtgefährdete User:</a:t>
            </a:r>
            <a:endParaRPr lang="de-DE" dirty="0"/>
          </a:p>
        </p:txBody>
      </p:sp>
      <p:pic>
        <p:nvPicPr>
          <p:cNvPr id="7" name="Inhaltsplatzhalt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204" y="2908487"/>
            <a:ext cx="5586768" cy="3606648"/>
          </a:xfrm>
        </p:spPr>
      </p:pic>
      <p:sp>
        <p:nvSpPr>
          <p:cNvPr id="8" name="Textfeld 7"/>
          <p:cNvSpPr txBox="1"/>
          <p:nvPr/>
        </p:nvSpPr>
        <p:spPr>
          <a:xfrm>
            <a:off x="300251" y="217210"/>
            <a:ext cx="12010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 smtClean="0">
                <a:solidFill>
                  <a:srgbClr val="C00000"/>
                </a:solidFill>
              </a:rPr>
              <a:t>DataCleaner</a:t>
            </a:r>
            <a:endParaRPr lang="de-DE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23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</Words>
  <Application>Microsoft Office PowerPoint</Application>
  <PresentationFormat>Breitbild</PresentationFormat>
  <Paragraphs>10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Welcher User ist Facebooksüchtig?</vt:lpstr>
      <vt:lpstr>Welcher User ist Facebooksüchtig?</vt:lpstr>
      <vt:lpstr>Welcher User ist Facebooksüchtig?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 Hahn</dc:creator>
  <cp:lastModifiedBy>Andrea Hahn</cp:lastModifiedBy>
  <cp:revision>4</cp:revision>
  <dcterms:created xsi:type="dcterms:W3CDTF">2015-03-22T10:15:56Z</dcterms:created>
  <dcterms:modified xsi:type="dcterms:W3CDTF">2015-03-22T10:41:32Z</dcterms:modified>
</cp:coreProperties>
</file>