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0" d="100"/>
          <a:sy n="70" d="100"/>
        </p:scale>
        <p:origin x="-828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CFE4BAC9-6D41-4691-9299-18EF07EF0177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e-DE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de-D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de-DE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de-D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de-DE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de-D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de-D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de-D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de-D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de-DE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e-DE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de-D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7D290233-0DD1-4A80-BB1E-9ADC3556DBB6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CFE4BAC9-6D41-4691-9299-18EF07EF0177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104527"/>
          </a:xfrm>
        </p:spPr>
        <p:txBody>
          <a:bodyPr>
            <a:normAutofit/>
          </a:bodyPr>
          <a:lstStyle/>
          <a:p>
            <a:r>
              <a:rPr lang="en-US" dirty="0" smtClean="0"/>
              <a:t>Back to </a:t>
            </a:r>
            <a:r>
              <a:rPr lang="en-US" dirty="0" smtClean="0"/>
              <a:t>Contracts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704" y="1780788"/>
            <a:ext cx="8366588" cy="4491253"/>
          </a:xfrm>
        </p:spPr>
        <p:txBody>
          <a:bodyPr/>
          <a:lstStyle/>
          <a:p>
            <a:r>
              <a:rPr lang="en-US" dirty="0" err="1" smtClean="0"/>
              <a:t>Stetiger</a:t>
            </a:r>
            <a:r>
              <a:rPr lang="en-US" dirty="0" smtClean="0"/>
              <a:t> </a:t>
            </a:r>
            <a:r>
              <a:rPr lang="en-US" dirty="0" err="1" smtClean="0"/>
              <a:t>Anstieg</a:t>
            </a:r>
            <a:r>
              <a:rPr lang="en-US" dirty="0" smtClean="0"/>
              <a:t> der </a:t>
            </a:r>
            <a:r>
              <a:rPr lang="en-US" dirty="0" err="1" smtClean="0"/>
              <a:t>Prepaidnutzer</a:t>
            </a:r>
            <a:r>
              <a:rPr lang="en-US" dirty="0" smtClean="0"/>
              <a:t> in den </a:t>
            </a:r>
            <a:r>
              <a:rPr lang="en-US" dirty="0" err="1" smtClean="0"/>
              <a:t>letzten</a:t>
            </a:r>
            <a:r>
              <a:rPr lang="en-US" dirty="0" smtClean="0"/>
              <a:t> </a:t>
            </a:r>
            <a:r>
              <a:rPr lang="en-US" dirty="0" err="1" smtClean="0"/>
              <a:t>Jahren</a:t>
            </a:r>
            <a:endParaRPr lang="en-US" dirty="0" smtClean="0"/>
          </a:p>
          <a:p>
            <a:endParaRPr lang="en-US" dirty="0"/>
          </a:p>
          <a:p>
            <a:r>
              <a:rPr lang="en-US" b="1" dirty="0" err="1" smtClean="0"/>
              <a:t>Unsere</a:t>
            </a:r>
            <a:r>
              <a:rPr lang="en-US" b="1" dirty="0" smtClean="0"/>
              <a:t> </a:t>
            </a:r>
            <a:r>
              <a:rPr lang="en-US" b="1" dirty="0" err="1" smtClean="0"/>
              <a:t>Annahme</a:t>
            </a:r>
            <a:r>
              <a:rPr lang="en-US" b="1" dirty="0" smtClean="0"/>
              <a:t>:</a:t>
            </a:r>
            <a:r>
              <a:rPr lang="en-US" dirty="0" smtClean="0"/>
              <a:t> </a:t>
            </a:r>
            <a:r>
              <a:rPr lang="en-US" dirty="0" err="1" smtClean="0"/>
              <a:t>Kunden</a:t>
            </a:r>
            <a:r>
              <a:rPr lang="en-US" dirty="0" smtClean="0"/>
              <a:t> </a:t>
            </a:r>
            <a:r>
              <a:rPr lang="en-US" dirty="0" err="1" smtClean="0"/>
              <a:t>nutzen</a:t>
            </a:r>
            <a:r>
              <a:rPr lang="en-US" dirty="0" smtClean="0"/>
              <a:t> Prepaid </a:t>
            </a:r>
            <a:r>
              <a:rPr lang="en-US" dirty="0" err="1" smtClean="0"/>
              <a:t>obwohl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smtClean="0"/>
              <a:t>Postpaid </a:t>
            </a:r>
            <a:r>
              <a:rPr lang="en-US" dirty="0" err="1" smtClean="0"/>
              <a:t>Tarif</a:t>
            </a:r>
            <a:r>
              <a:rPr lang="en-US" dirty="0" smtClean="0"/>
              <a:t> </a:t>
            </a:r>
            <a:r>
              <a:rPr lang="en-US" dirty="0" err="1" smtClean="0"/>
              <a:t>besser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geeignet</a:t>
            </a:r>
            <a:r>
              <a:rPr lang="en-US" dirty="0" smtClean="0"/>
              <a:t> </a:t>
            </a:r>
            <a:r>
              <a:rPr lang="en-US" dirty="0" err="1" smtClean="0"/>
              <a:t>wäre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Allgemeine</a:t>
            </a:r>
            <a:r>
              <a:rPr lang="en-US" dirty="0" smtClean="0"/>
              <a:t> </a:t>
            </a:r>
            <a:r>
              <a:rPr lang="en-US" dirty="0" err="1" smtClean="0"/>
              <a:t>Annahme</a:t>
            </a:r>
            <a:r>
              <a:rPr lang="en-US" dirty="0" smtClean="0"/>
              <a:t> und </a:t>
            </a:r>
            <a:r>
              <a:rPr lang="en-US" dirty="0" err="1" smtClean="0"/>
              <a:t>Arbeitshypothese</a:t>
            </a:r>
            <a:r>
              <a:rPr lang="en-US" dirty="0" smtClean="0"/>
              <a:t>: </a:t>
            </a:r>
            <a:r>
              <a:rPr lang="en-US" i="1" dirty="0" err="1" smtClean="0"/>
              <a:t>Jeder</a:t>
            </a:r>
            <a:r>
              <a:rPr lang="en-US" i="1" dirty="0" smtClean="0"/>
              <a:t> hat den </a:t>
            </a:r>
            <a:r>
              <a:rPr lang="en-US" i="1" dirty="0" err="1" smtClean="0"/>
              <a:t>richtigen</a:t>
            </a:r>
            <a:r>
              <a:rPr lang="en-US" i="1" dirty="0" smtClean="0"/>
              <a:t> </a:t>
            </a:r>
            <a:r>
              <a:rPr lang="en-US" i="1" dirty="0" err="1" smtClean="0"/>
              <a:t>Vertrag</a:t>
            </a:r>
            <a:endParaRPr lang="en-US" i="1" dirty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900113" y="2500960"/>
            <a:ext cx="1103155" cy="20950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199667" y="2301850"/>
            <a:ext cx="3247126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000" dirty="0" err="1" smtClean="0"/>
              <a:t>Weniger</a:t>
            </a:r>
            <a:r>
              <a:rPr lang="en-US" sz="2000" dirty="0" smtClean="0"/>
              <a:t> </a:t>
            </a:r>
            <a:r>
              <a:rPr lang="en-US" sz="2000" dirty="0" err="1" smtClean="0"/>
              <a:t>Kundenbindung</a:t>
            </a:r>
            <a:endParaRPr lang="en-US" sz="2000" dirty="0" smtClean="0"/>
          </a:p>
          <a:p>
            <a:pPr marL="285750" indent="-285750">
              <a:buFontTx/>
              <a:buChar char="-"/>
            </a:pPr>
            <a:r>
              <a:rPr lang="en-US" sz="2000" dirty="0" err="1" smtClean="0"/>
              <a:t>Finanzieller</a:t>
            </a:r>
            <a:r>
              <a:rPr lang="en-US" sz="2000" dirty="0" smtClean="0"/>
              <a:t> </a:t>
            </a:r>
            <a:r>
              <a:rPr lang="en-US" sz="2000" dirty="0" err="1" smtClean="0"/>
              <a:t>Verlust</a:t>
            </a:r>
            <a:endParaRPr lang="en-US" sz="2000" dirty="0" smtClean="0"/>
          </a:p>
          <a:p>
            <a:pPr marL="285750" indent="-285750">
              <a:buFontTx/>
              <a:buChar char="-"/>
            </a:pP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900113" y="4080610"/>
            <a:ext cx="1103155" cy="20950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413027" y="3926935"/>
            <a:ext cx="32471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unsere</a:t>
            </a:r>
            <a:r>
              <a:rPr lang="en-US" sz="2000" dirty="0" smtClean="0"/>
              <a:t> </a:t>
            </a:r>
            <a:r>
              <a:rPr lang="en-US" sz="2000" dirty="0" err="1" smtClean="0"/>
              <a:t>Zielgruppe</a:t>
            </a:r>
            <a:r>
              <a:rPr lang="en-US" sz="2000" dirty="0" smtClean="0"/>
              <a:t>!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165037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Ergebnisse</a:t>
            </a:r>
            <a:endParaRPr lang="en-US" dirty="0"/>
          </a:p>
        </p:txBody>
      </p:sp>
      <p:pic>
        <p:nvPicPr>
          <p:cNvPr id="1026" name="Picture 2" descr="C:\Users\konstantin\Desktop\DataFest\Präsentation\Blatt 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1856963"/>
            <a:ext cx="7534800" cy="4059566"/>
          </a:xfrm>
          <a:prstGeom prst="rect">
            <a:avLst/>
          </a:prstGeom>
          <a:noFill/>
        </p:spPr>
      </p:pic>
      <p:pic>
        <p:nvPicPr>
          <p:cNvPr id="1027" name="Picture 3" descr="C:\Users\konstantin\Desktop\DataFest\Präsentation\Blatt 2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3768" y="1708535"/>
            <a:ext cx="4608000" cy="2461330"/>
          </a:xfrm>
          <a:prstGeom prst="rect">
            <a:avLst/>
          </a:prstGeom>
          <a:noFill/>
        </p:spPr>
      </p:pic>
      <p:pic>
        <p:nvPicPr>
          <p:cNvPr id="1028" name="Picture 4" descr="C:\Users\konstantin\Desktop\DataFest\Präsentation\Blatt 1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00113" y="4169865"/>
            <a:ext cx="7524000" cy="2470269"/>
          </a:xfrm>
          <a:prstGeom prst="rect">
            <a:avLst/>
          </a:prstGeom>
          <a:noFill/>
        </p:spPr>
      </p:pic>
      <p:pic>
        <p:nvPicPr>
          <p:cNvPr id="1029" name="Picture 5" descr="C:\Users\konstantin\Desktop\DataFest\Präsentation\Blatt 2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1475" y="4169865"/>
            <a:ext cx="7524000" cy="23570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83134718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 was </a:t>
            </a:r>
            <a:r>
              <a:rPr lang="en-US" dirty="0" err="1" smtClean="0"/>
              <a:t>bedeutet</a:t>
            </a:r>
            <a:r>
              <a:rPr lang="en-US" dirty="0" smtClean="0"/>
              <a:t> das?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Verlust</a:t>
            </a:r>
            <a:r>
              <a:rPr lang="en-US" dirty="0" smtClean="0"/>
              <a:t> </a:t>
            </a:r>
            <a:r>
              <a:rPr lang="en-US" dirty="0"/>
              <a:t>der </a:t>
            </a:r>
            <a:r>
              <a:rPr lang="en-US" dirty="0" err="1"/>
              <a:t>Telekommunikationsindustrie</a:t>
            </a:r>
            <a:r>
              <a:rPr lang="en-US" dirty="0"/>
              <a:t> von </a:t>
            </a:r>
            <a:r>
              <a:rPr lang="en-US" dirty="0" smtClean="0"/>
              <a:t>ca.</a:t>
            </a:r>
            <a:r>
              <a:rPr lang="en-US" b="1" dirty="0" smtClean="0"/>
              <a:t>$</a:t>
            </a:r>
            <a:r>
              <a:rPr lang="en-US" b="1" dirty="0"/>
              <a:t>3,65 </a:t>
            </a:r>
            <a:r>
              <a:rPr lang="en-US" b="1" dirty="0" err="1"/>
              <a:t>Mrd</a:t>
            </a:r>
            <a:r>
              <a:rPr lang="en-US" b="1" dirty="0"/>
              <a:t>. pro </a:t>
            </a:r>
            <a:r>
              <a:rPr lang="en-US" b="1" dirty="0" err="1" smtClean="0"/>
              <a:t>Jahr</a:t>
            </a:r>
            <a:endParaRPr lang="en-US" b="1" dirty="0" smtClean="0"/>
          </a:p>
          <a:p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sollte</a:t>
            </a:r>
            <a:r>
              <a:rPr lang="en-US" dirty="0" smtClean="0"/>
              <a:t> </a:t>
            </a:r>
            <a:r>
              <a:rPr lang="en-US" dirty="0" err="1" smtClean="0"/>
              <a:t>einen</a:t>
            </a:r>
            <a:r>
              <a:rPr lang="en-US" dirty="0" smtClean="0"/>
              <a:t> Postpaid </a:t>
            </a:r>
            <a:r>
              <a:rPr lang="en-US" dirty="0" err="1" smtClean="0"/>
              <a:t>Tarif</a:t>
            </a:r>
            <a:r>
              <a:rPr lang="en-US" dirty="0" smtClean="0"/>
              <a:t> </a:t>
            </a:r>
            <a:r>
              <a:rPr lang="en-US" dirty="0" err="1" smtClean="0"/>
              <a:t>bekommen</a:t>
            </a:r>
            <a:r>
              <a:rPr lang="en-US" dirty="0" smtClean="0"/>
              <a:t>? 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ym typeface="Wingdings"/>
              </a:rPr>
              <a:t> 25-44 </a:t>
            </a:r>
            <a:r>
              <a:rPr lang="en-US" dirty="0" err="1" smtClean="0">
                <a:sym typeface="Wingdings"/>
              </a:rPr>
              <a:t>Jahre</a:t>
            </a:r>
            <a:endParaRPr lang="en-US" dirty="0" smtClean="0">
              <a:sym typeface="Wingdings"/>
            </a:endParaRPr>
          </a:p>
          <a:p>
            <a:pPr marL="0" indent="0">
              <a:buNone/>
            </a:pPr>
            <a:r>
              <a:rPr lang="en-US" dirty="0" smtClean="0">
                <a:sym typeface="Wingdings"/>
              </a:rPr>
              <a:t> AT&amp;T und </a:t>
            </a:r>
            <a:r>
              <a:rPr lang="en-US" dirty="0" err="1" smtClean="0">
                <a:sym typeface="Wingdings"/>
              </a:rPr>
              <a:t>verizon</a:t>
            </a:r>
            <a:r>
              <a:rPr lang="en-US" dirty="0" smtClean="0">
                <a:sym typeface="Wingdings"/>
              </a:rPr>
              <a:t> Prepaid </a:t>
            </a:r>
            <a:r>
              <a:rPr lang="en-US" dirty="0" err="1" smtClean="0">
                <a:sym typeface="Wingdings"/>
              </a:rPr>
              <a:t>Kunden</a:t>
            </a:r>
            <a:endParaRPr lang="en-US" dirty="0" smtClean="0">
              <a:sym typeface="Wingdings"/>
            </a:endParaRPr>
          </a:p>
          <a:p>
            <a:pPr marL="0" indent="0">
              <a:buNone/>
            </a:pPr>
            <a:r>
              <a:rPr lang="en-US" dirty="0" smtClean="0">
                <a:sym typeface="Wingdings"/>
              </a:rPr>
              <a:t> </a:t>
            </a:r>
            <a:r>
              <a:rPr lang="en-US" dirty="0" err="1" smtClean="0">
                <a:sym typeface="Wingdings"/>
              </a:rPr>
              <a:t>Vollzeit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Beschäftigte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mit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unlimitiertem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Datenvolumen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75673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0</TotalTime>
  <Words>82</Words>
  <Application>Microsoft Office PowerPoint</Application>
  <PresentationFormat>Bildschirmpräsentation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Capital</vt:lpstr>
      <vt:lpstr>Back to Contracts</vt:lpstr>
      <vt:lpstr>Ergebnisse</vt:lpstr>
      <vt:lpstr>Und was bedeutet das?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Looking for Postpaid Contracts?</dc:title>
  <dc:creator>xy</dc:creator>
  <cp:lastModifiedBy>konstantin</cp:lastModifiedBy>
  <cp:revision>9</cp:revision>
  <dcterms:created xsi:type="dcterms:W3CDTF">2015-03-21T22:17:53Z</dcterms:created>
  <dcterms:modified xsi:type="dcterms:W3CDTF">2015-03-22T10:32:23Z</dcterms:modified>
</cp:coreProperties>
</file>