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2" r:id="rId3"/>
    <p:sldId id="258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3107" autoAdjust="0"/>
  </p:normalViewPr>
  <p:slideViewPr>
    <p:cSldViewPr snapToGrid="0">
      <p:cViewPr varScale="1">
        <p:scale>
          <a:sx n="93" d="100"/>
          <a:sy n="93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781190327961939"/>
                  <c:y val="4.049108824334244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937377237475207"/>
                  <c:y val="-0.161787224056211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598926687547355"/>
                  <c:y val="6.77216921790529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86790470812883E-2"/>
                  <c:y val="7.093218179383448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3296478434817E-2"/>
                  <c:y val="-1.914604603918691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Vollzeit</c:v>
                </c:pt>
                <c:pt idx="1">
                  <c:v>Sonstige</c:v>
                </c:pt>
                <c:pt idx="2">
                  <c:v>Teilzeit</c:v>
                </c:pt>
                <c:pt idx="3">
                  <c:v>Studenten</c:v>
                </c:pt>
                <c:pt idx="4">
                  <c:v>Rentner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0.47399999999999998</c:v>
                </c:pt>
                <c:pt idx="1">
                  <c:v>0.25866666666666666</c:v>
                </c:pt>
                <c:pt idx="2">
                  <c:v>0.14866666666666667</c:v>
                </c:pt>
                <c:pt idx="3">
                  <c:v>8.666666666666667E-2</c:v>
                </c:pt>
                <c:pt idx="4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cap="none" baseline="0" dirty="0" err="1" smtClean="0">
                <a:solidFill>
                  <a:schemeClr val="tx1"/>
                </a:solidFill>
              </a:rPr>
              <a:t>Tagesverlauf</a:t>
            </a:r>
            <a:r>
              <a:rPr lang="en-US" sz="1800" b="0" cap="none" baseline="0" dirty="0" smtClean="0">
                <a:solidFill>
                  <a:schemeClr val="tx1"/>
                </a:solidFill>
              </a:rPr>
              <a:t> App-</a:t>
            </a:r>
            <a:r>
              <a:rPr lang="en-US" sz="1800" b="0" cap="none" baseline="0" dirty="0" err="1" smtClean="0">
                <a:solidFill>
                  <a:schemeClr val="tx1"/>
                </a:solidFill>
              </a:rPr>
              <a:t>Nutzung</a:t>
            </a:r>
            <a:endParaRPr lang="en-US" sz="1800" b="0" cap="none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205095268679085"/>
          <c:y val="7.9687495097964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Entertainment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numRef>
              <c:f>Sheet1!$C$10:$C$33</c:f>
              <c:numCache>
                <c:formatCode>General</c:formatCode>
                <c:ptCount val="2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</c:numCache>
            </c:numRef>
          </c:cat>
          <c:val>
            <c:numRef>
              <c:f>Sheet1!$D$10:$D$33</c:f>
              <c:numCache>
                <c:formatCode>General</c:formatCode>
                <c:ptCount val="24"/>
                <c:pt idx="0">
                  <c:v>697</c:v>
                </c:pt>
                <c:pt idx="1">
                  <c:v>966</c:v>
                </c:pt>
                <c:pt idx="2">
                  <c:v>1747</c:v>
                </c:pt>
                <c:pt idx="3">
                  <c:v>1478</c:v>
                </c:pt>
                <c:pt idx="4">
                  <c:v>1551</c:v>
                </c:pt>
                <c:pt idx="5">
                  <c:v>2159</c:v>
                </c:pt>
                <c:pt idx="6">
                  <c:v>1908</c:v>
                </c:pt>
                <c:pt idx="7">
                  <c:v>2392</c:v>
                </c:pt>
                <c:pt idx="8">
                  <c:v>2116</c:v>
                </c:pt>
                <c:pt idx="9">
                  <c:v>2387</c:v>
                </c:pt>
                <c:pt idx="10">
                  <c:v>2219</c:v>
                </c:pt>
                <c:pt idx="11">
                  <c:v>2560</c:v>
                </c:pt>
                <c:pt idx="12">
                  <c:v>3233</c:v>
                </c:pt>
                <c:pt idx="13">
                  <c:v>3833</c:v>
                </c:pt>
                <c:pt idx="14">
                  <c:v>3727</c:v>
                </c:pt>
                <c:pt idx="15">
                  <c:v>3479</c:v>
                </c:pt>
                <c:pt idx="16">
                  <c:v>3726</c:v>
                </c:pt>
                <c:pt idx="17">
                  <c:v>4085</c:v>
                </c:pt>
                <c:pt idx="18">
                  <c:v>2550</c:v>
                </c:pt>
                <c:pt idx="19">
                  <c:v>1335</c:v>
                </c:pt>
                <c:pt idx="20">
                  <c:v>1151</c:v>
                </c:pt>
                <c:pt idx="21">
                  <c:v>596</c:v>
                </c:pt>
                <c:pt idx="22">
                  <c:v>439</c:v>
                </c:pt>
                <c:pt idx="23">
                  <c:v>744</c:v>
                </c:pt>
              </c:numCache>
            </c:numRef>
          </c:val>
        </c:ser>
        <c:ser>
          <c:idx val="1"/>
          <c:order val="1"/>
          <c:tx>
            <c:strRef>
              <c:f>Sheet1!$E$9</c:f>
              <c:strCache>
                <c:ptCount val="1"/>
                <c:pt idx="0">
                  <c:v>Communication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Sheet1!$C$10:$C$33</c:f>
              <c:numCache>
                <c:formatCode>General</c:formatCode>
                <c:ptCount val="2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</c:numCache>
            </c:numRef>
          </c:cat>
          <c:val>
            <c:numRef>
              <c:f>Sheet1!$E$10:$E$33</c:f>
              <c:numCache>
                <c:formatCode>General</c:formatCode>
                <c:ptCount val="24"/>
                <c:pt idx="0">
                  <c:v>2475</c:v>
                </c:pt>
                <c:pt idx="1">
                  <c:v>3872</c:v>
                </c:pt>
                <c:pt idx="2">
                  <c:v>5545</c:v>
                </c:pt>
                <c:pt idx="3">
                  <c:v>6730</c:v>
                </c:pt>
                <c:pt idx="4">
                  <c:v>7572</c:v>
                </c:pt>
                <c:pt idx="5">
                  <c:v>8620</c:v>
                </c:pt>
                <c:pt idx="6">
                  <c:v>9726</c:v>
                </c:pt>
                <c:pt idx="7">
                  <c:v>10367</c:v>
                </c:pt>
                <c:pt idx="8">
                  <c:v>10237</c:v>
                </c:pt>
                <c:pt idx="9">
                  <c:v>9498</c:v>
                </c:pt>
                <c:pt idx="10">
                  <c:v>9687</c:v>
                </c:pt>
                <c:pt idx="11">
                  <c:v>9419</c:v>
                </c:pt>
                <c:pt idx="12">
                  <c:v>9868</c:v>
                </c:pt>
                <c:pt idx="13">
                  <c:v>9685</c:v>
                </c:pt>
                <c:pt idx="14">
                  <c:v>9089</c:v>
                </c:pt>
                <c:pt idx="15">
                  <c:v>9008</c:v>
                </c:pt>
                <c:pt idx="16">
                  <c:v>9317</c:v>
                </c:pt>
                <c:pt idx="17">
                  <c:v>8989</c:v>
                </c:pt>
                <c:pt idx="18">
                  <c:v>6283</c:v>
                </c:pt>
                <c:pt idx="19">
                  <c:v>4434</c:v>
                </c:pt>
                <c:pt idx="20">
                  <c:v>3715</c:v>
                </c:pt>
                <c:pt idx="21">
                  <c:v>2311</c:v>
                </c:pt>
                <c:pt idx="22">
                  <c:v>2311</c:v>
                </c:pt>
                <c:pt idx="23">
                  <c:v>2203</c:v>
                </c:pt>
              </c:numCache>
            </c:numRef>
          </c:val>
        </c:ser>
        <c:ser>
          <c:idx val="2"/>
          <c:order val="2"/>
          <c:tx>
            <c:strRef>
              <c:f>Sheet1!$F$9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Sheet1!$C$10:$C$33</c:f>
              <c:numCache>
                <c:formatCode>General</c:formatCode>
                <c:ptCount val="2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</c:numCache>
            </c:numRef>
          </c:cat>
          <c:val>
            <c:numRef>
              <c:f>Sheet1!$F$10:$F$33</c:f>
              <c:numCache>
                <c:formatCode>General</c:formatCode>
                <c:ptCount val="24"/>
                <c:pt idx="0">
                  <c:v>1954</c:v>
                </c:pt>
                <c:pt idx="1">
                  <c:v>2634</c:v>
                </c:pt>
                <c:pt idx="2">
                  <c:v>3637</c:v>
                </c:pt>
                <c:pt idx="3">
                  <c:v>4174</c:v>
                </c:pt>
                <c:pt idx="4">
                  <c:v>5164</c:v>
                </c:pt>
                <c:pt idx="5">
                  <c:v>5716</c:v>
                </c:pt>
                <c:pt idx="6">
                  <c:v>6198</c:v>
                </c:pt>
                <c:pt idx="7">
                  <c:v>6893</c:v>
                </c:pt>
                <c:pt idx="8">
                  <c:v>6676</c:v>
                </c:pt>
                <c:pt idx="9">
                  <c:v>6654</c:v>
                </c:pt>
                <c:pt idx="10">
                  <c:v>6520</c:v>
                </c:pt>
                <c:pt idx="11">
                  <c:v>6795</c:v>
                </c:pt>
                <c:pt idx="12">
                  <c:v>7059</c:v>
                </c:pt>
                <c:pt idx="13">
                  <c:v>7251</c:v>
                </c:pt>
                <c:pt idx="14">
                  <c:v>7828</c:v>
                </c:pt>
                <c:pt idx="15">
                  <c:v>7503</c:v>
                </c:pt>
                <c:pt idx="16">
                  <c:v>8227</c:v>
                </c:pt>
                <c:pt idx="17">
                  <c:v>7886</c:v>
                </c:pt>
                <c:pt idx="18">
                  <c:v>5605</c:v>
                </c:pt>
                <c:pt idx="19">
                  <c:v>3927</c:v>
                </c:pt>
                <c:pt idx="20">
                  <c:v>2746</c:v>
                </c:pt>
                <c:pt idx="21">
                  <c:v>1857</c:v>
                </c:pt>
                <c:pt idx="22">
                  <c:v>1644</c:v>
                </c:pt>
                <c:pt idx="23">
                  <c:v>1577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71177552"/>
        <c:axId val="271177944"/>
      </c:barChart>
      <c:catAx>
        <c:axId val="27117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1177944"/>
        <c:crosses val="autoZero"/>
        <c:auto val="1"/>
        <c:lblAlgn val="ctr"/>
        <c:lblOffset val="100"/>
        <c:noMultiLvlLbl val="0"/>
      </c:catAx>
      <c:valAx>
        <c:axId val="27117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117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ECEB2-2F5D-4A56-8CFD-4E6C835CC1DE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3767-8D50-4A89-8B11-8E9AB5C0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Hauptnuzter</a:t>
            </a:r>
            <a:r>
              <a:rPr lang="en-US" dirty="0" smtClean="0"/>
              <a:t> von Entertainment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Vollzeitarbeiter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gefolgt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Teilzeit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Studenten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Sonstige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Hausmann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Arbeitslos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Ohne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Angabe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Verlauf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drei</a:t>
            </a:r>
            <a:r>
              <a:rPr lang="en-US" baseline="0" dirty="0" smtClean="0"/>
              <a:t> App-</a:t>
            </a:r>
            <a:r>
              <a:rPr lang="en-US" baseline="0" dirty="0" err="1" smtClean="0"/>
              <a:t>Gruppen</a:t>
            </a:r>
            <a:r>
              <a:rPr lang="en-US" baseline="0" dirty="0" smtClean="0"/>
              <a:t>, Communication, Social und </a:t>
            </a:r>
            <a:r>
              <a:rPr lang="en-US" baseline="0" dirty="0" err="1" smtClean="0"/>
              <a:t>unser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Fokus</a:t>
            </a:r>
            <a:r>
              <a:rPr lang="en-US" baseline="0" dirty="0" smtClean="0"/>
              <a:t>: Entertainment. </a:t>
            </a:r>
            <a:r>
              <a:rPr lang="en-US" baseline="0" dirty="0" err="1" smtClean="0"/>
              <a:t>Hauptnutzungszeit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von 18-22 </a:t>
            </a:r>
            <a:r>
              <a:rPr lang="en-US" baseline="0" dirty="0" err="1" smtClean="0"/>
              <a:t>Uhr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erwartet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A3767-8D50-4A89-8B11-8E9AB5C01B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5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BF8A-FC78-426A-8DF9-27D2D235540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5257-33C9-4AC3-ACDF-F61A90CD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Unsupervised </a:t>
            </a:r>
            <a:r>
              <a:rPr lang="en-US" dirty="0" smtClean="0"/>
              <a:t>Miners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DataFest </a:t>
            </a:r>
            <a:r>
              <a:rPr lang="en-US" dirty="0"/>
              <a:t>2015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64040" y="5656521"/>
            <a:ext cx="846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Benjamin </a:t>
            </a:r>
            <a:r>
              <a:rPr lang="en-US" dirty="0" err="1"/>
              <a:t>Schäfer</a:t>
            </a:r>
            <a:r>
              <a:rPr lang="en-US" dirty="0"/>
              <a:t>, Robert </a:t>
            </a:r>
            <a:r>
              <a:rPr lang="en-US" dirty="0" err="1"/>
              <a:t>Litschko</a:t>
            </a:r>
            <a:r>
              <a:rPr lang="en-US" dirty="0"/>
              <a:t>, Daniel </a:t>
            </a:r>
            <a:r>
              <a:rPr lang="en-US" dirty="0" err="1"/>
              <a:t>Ringler</a:t>
            </a:r>
            <a:r>
              <a:rPr lang="en-US" dirty="0"/>
              <a:t>, Alexander Renz-Wieland, Mats </a:t>
            </a:r>
            <a:r>
              <a:rPr lang="en-US" dirty="0" smtClean="0"/>
              <a:t>Schade</a:t>
            </a:r>
          </a:p>
          <a:p>
            <a:pPr algn="ctr"/>
            <a:r>
              <a:rPr lang="en-US" dirty="0" err="1" smtClean="0"/>
              <a:t>Universit</a:t>
            </a:r>
            <a:r>
              <a:rPr lang="en-US" dirty="0" err="1"/>
              <a:t>ä</a:t>
            </a:r>
            <a:r>
              <a:rPr lang="en-US" dirty="0" err="1" smtClean="0"/>
              <a:t>t</a:t>
            </a:r>
            <a:r>
              <a:rPr lang="en-US" dirty="0" smtClean="0"/>
              <a:t>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Bild 5" descr="SC-2014-05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0"/>
              <a:ext cx="10972800" cy="6858000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12191999" cy="689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10023926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838200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Bild 23" descr="SC-2014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800" cy="6858000"/>
          </a:xfrm>
          <a:prstGeom prst="rect">
            <a:avLst/>
          </a:prstGeom>
        </p:spPr>
      </p:pic>
      <p:graphicFrame>
        <p:nvGraphicFramePr>
          <p:cNvPr id="25" name="Tabelle 24"/>
          <p:cNvGraphicFramePr>
            <a:graphicFrameLocks noGrp="1"/>
          </p:cNvGraphicFramePr>
          <p:nvPr>
            <p:extLst/>
          </p:nvPr>
        </p:nvGraphicFramePr>
        <p:xfrm>
          <a:off x="10023927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hteck 25"/>
          <p:cNvSpPr/>
          <p:nvPr/>
        </p:nvSpPr>
        <p:spPr>
          <a:xfrm>
            <a:off x="1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838201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Bild 35" descr="SC-2014-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graphicFrame>
        <p:nvGraphicFramePr>
          <p:cNvPr id="37" name="Tabelle 36"/>
          <p:cNvGraphicFramePr>
            <a:graphicFrameLocks noGrp="1"/>
          </p:cNvGraphicFramePr>
          <p:nvPr>
            <p:extLst/>
          </p:nvPr>
        </p:nvGraphicFramePr>
        <p:xfrm>
          <a:off x="10023926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hteck 37"/>
          <p:cNvSpPr/>
          <p:nvPr/>
        </p:nvSpPr>
        <p:spPr>
          <a:xfrm>
            <a:off x="0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838201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Bild 40" descr="SC-2014-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800" cy="6858000"/>
          </a:xfrm>
          <a:prstGeom prst="rect">
            <a:avLst/>
          </a:prstGeom>
        </p:spPr>
      </p:pic>
      <p:graphicFrame>
        <p:nvGraphicFramePr>
          <p:cNvPr id="42" name="Tabelle 41"/>
          <p:cNvGraphicFramePr>
            <a:graphicFrameLocks noGrp="1"/>
          </p:cNvGraphicFramePr>
          <p:nvPr>
            <p:extLst/>
          </p:nvPr>
        </p:nvGraphicFramePr>
        <p:xfrm>
          <a:off x="10023927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echteck 42"/>
          <p:cNvSpPr/>
          <p:nvPr/>
        </p:nvSpPr>
        <p:spPr>
          <a:xfrm>
            <a:off x="1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838202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6" name="Bild 45" descr="SC-2014-0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800" cy="6858000"/>
          </a:xfrm>
          <a:prstGeom prst="rect">
            <a:avLst/>
          </a:prstGeom>
        </p:spPr>
      </p:pic>
      <p:graphicFrame>
        <p:nvGraphicFramePr>
          <p:cNvPr id="47" name="Tabelle 46"/>
          <p:cNvGraphicFramePr>
            <a:graphicFrameLocks noGrp="1"/>
          </p:cNvGraphicFramePr>
          <p:nvPr>
            <p:extLst/>
          </p:nvPr>
        </p:nvGraphicFramePr>
        <p:xfrm>
          <a:off x="10023927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Rechteck 47"/>
          <p:cNvSpPr/>
          <p:nvPr/>
        </p:nvSpPr>
        <p:spPr>
          <a:xfrm>
            <a:off x="1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838202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Bild 50" descr="SC-2014-1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graphicFrame>
        <p:nvGraphicFramePr>
          <p:cNvPr id="52" name="Tabelle 51"/>
          <p:cNvGraphicFramePr>
            <a:graphicFrameLocks noGrp="1"/>
          </p:cNvGraphicFramePr>
          <p:nvPr>
            <p:extLst/>
          </p:nvPr>
        </p:nvGraphicFramePr>
        <p:xfrm>
          <a:off x="10023926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Rechteck 52"/>
          <p:cNvSpPr/>
          <p:nvPr/>
        </p:nvSpPr>
        <p:spPr>
          <a:xfrm>
            <a:off x="0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itel 1"/>
          <p:cNvSpPr txBox="1">
            <a:spLocks/>
          </p:cNvSpPr>
          <p:nvPr/>
        </p:nvSpPr>
        <p:spPr>
          <a:xfrm>
            <a:off x="838201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6" name="Bild 55" descr="SC-2014-1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graphicFrame>
        <p:nvGraphicFramePr>
          <p:cNvPr id="57" name="Tabelle 56"/>
          <p:cNvGraphicFramePr>
            <a:graphicFrameLocks noGrp="1"/>
          </p:cNvGraphicFramePr>
          <p:nvPr>
            <p:extLst/>
          </p:nvPr>
        </p:nvGraphicFramePr>
        <p:xfrm>
          <a:off x="10023926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chteck 57"/>
          <p:cNvSpPr/>
          <p:nvPr/>
        </p:nvSpPr>
        <p:spPr>
          <a:xfrm>
            <a:off x="0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itel 1"/>
          <p:cNvSpPr txBox="1">
            <a:spLocks/>
          </p:cNvSpPr>
          <p:nvPr/>
        </p:nvSpPr>
        <p:spPr>
          <a:xfrm>
            <a:off x="838201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60" name="Rechteck 5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Bild 60" descr="SC-2014-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800" cy="6858000"/>
          </a:xfrm>
          <a:prstGeom prst="rect">
            <a:avLst/>
          </a:prstGeom>
        </p:spPr>
      </p:pic>
      <p:graphicFrame>
        <p:nvGraphicFramePr>
          <p:cNvPr id="62" name="Tabelle 61"/>
          <p:cNvGraphicFramePr>
            <a:graphicFrameLocks noGrp="1"/>
          </p:cNvGraphicFramePr>
          <p:nvPr>
            <p:extLst/>
          </p:nvPr>
        </p:nvGraphicFramePr>
        <p:xfrm>
          <a:off x="10023927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Rechteck 62"/>
          <p:cNvSpPr/>
          <p:nvPr/>
        </p:nvSpPr>
        <p:spPr>
          <a:xfrm>
            <a:off x="1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itel 1"/>
          <p:cNvSpPr txBox="1">
            <a:spLocks/>
          </p:cNvSpPr>
          <p:nvPr/>
        </p:nvSpPr>
        <p:spPr>
          <a:xfrm>
            <a:off x="838202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65" name="Rechteck 6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Bild 65" descr="SC-2015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800" cy="6858000"/>
          </a:xfrm>
          <a:prstGeom prst="rect">
            <a:avLst/>
          </a:prstGeom>
        </p:spPr>
      </p:pic>
      <p:graphicFrame>
        <p:nvGraphicFramePr>
          <p:cNvPr id="67" name="Tabelle 66"/>
          <p:cNvGraphicFramePr>
            <a:graphicFrameLocks noGrp="1"/>
          </p:cNvGraphicFramePr>
          <p:nvPr>
            <p:extLst/>
          </p:nvPr>
        </p:nvGraphicFramePr>
        <p:xfrm>
          <a:off x="10023927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Rechteck 67"/>
          <p:cNvSpPr/>
          <p:nvPr/>
        </p:nvSpPr>
        <p:spPr>
          <a:xfrm>
            <a:off x="1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itel 1"/>
          <p:cNvSpPr txBox="1">
            <a:spLocks/>
          </p:cNvSpPr>
          <p:nvPr/>
        </p:nvSpPr>
        <p:spPr>
          <a:xfrm>
            <a:off x="838202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" name="Bild 70" descr="SC-2015-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graphicFrame>
        <p:nvGraphicFramePr>
          <p:cNvPr id="72" name="Tabelle 71"/>
          <p:cNvGraphicFramePr>
            <a:graphicFrameLocks noGrp="1"/>
          </p:cNvGraphicFramePr>
          <p:nvPr>
            <p:extLst/>
          </p:nvPr>
        </p:nvGraphicFramePr>
        <p:xfrm>
          <a:off x="10023926" y="1581452"/>
          <a:ext cx="201169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643"/>
                <a:gridCol w="12950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2014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Mai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Juni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Juli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August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September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Oktober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November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Dezember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2015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B9D2EC"/>
                          </a:solidFill>
                        </a:rPr>
                        <a:t>Januar</a:t>
                      </a:r>
                      <a:endParaRPr lang="de-DE" dirty="0">
                        <a:solidFill>
                          <a:srgbClr val="B9D2E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52058"/>
                          </a:solidFill>
                        </a:rPr>
                        <a:t>Februar</a:t>
                      </a:r>
                      <a:endParaRPr lang="de-DE" dirty="0">
                        <a:solidFill>
                          <a:srgbClr val="05205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" name="Rechteck 72"/>
          <p:cNvSpPr/>
          <p:nvPr/>
        </p:nvSpPr>
        <p:spPr>
          <a:xfrm>
            <a:off x="0" y="0"/>
            <a:ext cx="12191999" cy="68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itel 1"/>
          <p:cNvSpPr txBox="1">
            <a:spLocks/>
          </p:cNvSpPr>
          <p:nvPr/>
        </p:nvSpPr>
        <p:spPr>
          <a:xfrm>
            <a:off x="838201" y="365126"/>
            <a:ext cx="10515600" cy="51480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Ausbreitung von </a:t>
            </a:r>
            <a:r>
              <a:rPr lang="de-DE" dirty="0" err="1" smtClean="0"/>
              <a:t>Snapchat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61507" y="202018"/>
            <a:ext cx="11568223" cy="631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  <p:bldP spid="35" grpId="0" animBg="1"/>
      <p:bldP spid="38" grpId="0" animBg="1"/>
      <p:bldP spid="39" grpId="0"/>
      <p:bldP spid="39" grpId="1"/>
      <p:bldP spid="40" grpId="0" animBg="1"/>
      <p:bldP spid="43" grpId="0" animBg="1"/>
      <p:bldP spid="44" grpId="0"/>
      <p:bldP spid="44" grpId="1"/>
      <p:bldP spid="45" grpId="0" animBg="1"/>
      <p:bldP spid="48" grpId="0" animBg="1"/>
      <p:bldP spid="49" grpId="0"/>
      <p:bldP spid="49" grpId="1"/>
      <p:bldP spid="50" grpId="0" animBg="1"/>
      <p:bldP spid="53" grpId="0" animBg="1"/>
      <p:bldP spid="54" grpId="0"/>
      <p:bldP spid="54" grpId="1"/>
      <p:bldP spid="55" grpId="0" animBg="1"/>
      <p:bldP spid="58" grpId="0" animBg="1"/>
      <p:bldP spid="59" grpId="0"/>
      <p:bldP spid="59" grpId="1"/>
      <p:bldP spid="60" grpId="0" animBg="1"/>
      <p:bldP spid="63" grpId="0" animBg="1"/>
      <p:bldP spid="64" grpId="0"/>
      <p:bldP spid="64" grpId="1"/>
      <p:bldP spid="65" grpId="0" animBg="1"/>
      <p:bldP spid="68" grpId="0" animBg="1"/>
      <p:bldP spid="69" grpId="0"/>
      <p:bldP spid="69" grpId="1"/>
      <p:bldP spid="70" grpId="0" animBg="1"/>
      <p:bldP spid="73" grpId="0" animBg="1"/>
      <p:bldP spid="74" grpId="0"/>
      <p:bldP spid="74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Entertainment </a:t>
            </a:r>
            <a:r>
              <a:rPr lang="en-US" dirty="0"/>
              <a:t>U</a:t>
            </a:r>
            <a:r>
              <a:rPr lang="en-US" dirty="0" smtClean="0"/>
              <a:t>ser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45225162"/>
              </p:ext>
            </p:extLst>
          </p:nvPr>
        </p:nvGraphicFramePr>
        <p:xfrm>
          <a:off x="-751135" y="2105247"/>
          <a:ext cx="6216270" cy="446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38716476"/>
              </p:ext>
            </p:extLst>
          </p:nvPr>
        </p:nvGraphicFramePr>
        <p:xfrm>
          <a:off x="4640159" y="1499191"/>
          <a:ext cx="7342734" cy="51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75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5217"/>
          </a:xfrm>
        </p:spPr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slide</a:t>
            </a:r>
            <a:r>
              <a:rPr lang="de-DE" dirty="0"/>
              <a:t> was </a:t>
            </a:r>
            <a:r>
              <a:rPr lang="de-DE" dirty="0" err="1"/>
              <a:t>deleted</a:t>
            </a:r>
            <a:r>
              <a:rPr lang="de-DE" dirty="0"/>
              <a:t> </a:t>
            </a:r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94597"/>
            <a:ext cx="10515600" cy="188236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99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</Words>
  <Application>Microsoft Office PowerPoint</Application>
  <PresentationFormat>Widescreen</PresentationFormat>
  <Paragraphs>148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Unsupervised Miners</vt:lpstr>
      <vt:lpstr>PowerPoint Presentation</vt:lpstr>
      <vt:lpstr>Der Entertainment User</vt:lpstr>
      <vt:lpstr>This slide was deleted due to privacy issues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DataFest 2015</dc:title>
  <dc:creator>Mats Schade</dc:creator>
  <cp:lastModifiedBy>Malte</cp:lastModifiedBy>
  <cp:revision>47</cp:revision>
  <dcterms:created xsi:type="dcterms:W3CDTF">2015-03-21T15:35:04Z</dcterms:created>
  <dcterms:modified xsi:type="dcterms:W3CDTF">2015-03-26T20:39:06Z</dcterms:modified>
</cp:coreProperties>
</file>